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p:sldId id="256" r:id="rId5"/>
  </p:sldIdLst>
  <p:sldSz cx="32918400" cy="21945600"/>
  <p:notesSz cx="6858000" cy="9144000"/>
  <p:defaultTextStyle>
    <a:defPPr>
      <a:defRPr lang="en-US"/>
    </a:defPPr>
    <a:lvl1pPr marL="0" algn="l" defTabSz="2633472" rtl="0" eaLnBrk="1" latinLnBrk="0" hangingPunct="1">
      <a:defRPr sz="5184" kern="1200">
        <a:solidFill>
          <a:schemeClr val="tx1"/>
        </a:solidFill>
        <a:latin typeface="+mn-lt"/>
        <a:ea typeface="+mn-ea"/>
        <a:cs typeface="+mn-cs"/>
      </a:defRPr>
    </a:lvl1pPr>
    <a:lvl2pPr marL="1316736" algn="l" defTabSz="2633472" rtl="0" eaLnBrk="1" latinLnBrk="0" hangingPunct="1">
      <a:defRPr sz="5184" kern="1200">
        <a:solidFill>
          <a:schemeClr val="tx1"/>
        </a:solidFill>
        <a:latin typeface="+mn-lt"/>
        <a:ea typeface="+mn-ea"/>
        <a:cs typeface="+mn-cs"/>
      </a:defRPr>
    </a:lvl2pPr>
    <a:lvl3pPr marL="2633472" algn="l" defTabSz="2633472" rtl="0" eaLnBrk="1" latinLnBrk="0" hangingPunct="1">
      <a:defRPr sz="5184" kern="1200">
        <a:solidFill>
          <a:schemeClr val="tx1"/>
        </a:solidFill>
        <a:latin typeface="+mn-lt"/>
        <a:ea typeface="+mn-ea"/>
        <a:cs typeface="+mn-cs"/>
      </a:defRPr>
    </a:lvl3pPr>
    <a:lvl4pPr marL="3950208" algn="l" defTabSz="2633472" rtl="0" eaLnBrk="1" latinLnBrk="0" hangingPunct="1">
      <a:defRPr sz="5184" kern="1200">
        <a:solidFill>
          <a:schemeClr val="tx1"/>
        </a:solidFill>
        <a:latin typeface="+mn-lt"/>
        <a:ea typeface="+mn-ea"/>
        <a:cs typeface="+mn-cs"/>
      </a:defRPr>
    </a:lvl4pPr>
    <a:lvl5pPr marL="5266944" algn="l" defTabSz="2633472" rtl="0" eaLnBrk="1" latinLnBrk="0" hangingPunct="1">
      <a:defRPr sz="5184" kern="1200">
        <a:solidFill>
          <a:schemeClr val="tx1"/>
        </a:solidFill>
        <a:latin typeface="+mn-lt"/>
        <a:ea typeface="+mn-ea"/>
        <a:cs typeface="+mn-cs"/>
      </a:defRPr>
    </a:lvl5pPr>
    <a:lvl6pPr marL="6583680" algn="l" defTabSz="2633472" rtl="0" eaLnBrk="1" latinLnBrk="0" hangingPunct="1">
      <a:defRPr sz="5184" kern="1200">
        <a:solidFill>
          <a:schemeClr val="tx1"/>
        </a:solidFill>
        <a:latin typeface="+mn-lt"/>
        <a:ea typeface="+mn-ea"/>
        <a:cs typeface="+mn-cs"/>
      </a:defRPr>
    </a:lvl6pPr>
    <a:lvl7pPr marL="7900416" algn="l" defTabSz="2633472" rtl="0" eaLnBrk="1" latinLnBrk="0" hangingPunct="1">
      <a:defRPr sz="5184" kern="1200">
        <a:solidFill>
          <a:schemeClr val="tx1"/>
        </a:solidFill>
        <a:latin typeface="+mn-lt"/>
        <a:ea typeface="+mn-ea"/>
        <a:cs typeface="+mn-cs"/>
      </a:defRPr>
    </a:lvl7pPr>
    <a:lvl8pPr marL="9217152" algn="l" defTabSz="2633472" rtl="0" eaLnBrk="1" latinLnBrk="0" hangingPunct="1">
      <a:defRPr sz="5184" kern="1200">
        <a:solidFill>
          <a:schemeClr val="tx1"/>
        </a:solidFill>
        <a:latin typeface="+mn-lt"/>
        <a:ea typeface="+mn-ea"/>
        <a:cs typeface="+mn-cs"/>
      </a:defRPr>
    </a:lvl8pPr>
    <a:lvl9pPr marL="10533888" algn="l" defTabSz="2633472" rtl="0" eaLnBrk="1" latinLnBrk="0" hangingPunct="1">
      <a:defRPr sz="518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B4B"/>
    <a:srgbClr val="EE3E80"/>
    <a:srgbClr val="EBEA64"/>
    <a:srgbClr val="2197A9"/>
    <a:srgbClr val="754A7E"/>
    <a:srgbClr val="ABC178"/>
    <a:srgbClr val="705550"/>
    <a:srgbClr val="579584"/>
    <a:srgbClr val="B9E1E2"/>
    <a:srgbClr val="A7A9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69" autoAdjust="0"/>
    <p:restoredTop sz="94660"/>
  </p:normalViewPr>
  <p:slideViewPr>
    <p:cSldViewPr snapToGrid="0" showGuides="1">
      <p:cViewPr>
        <p:scale>
          <a:sx n="46" d="100"/>
          <a:sy n="46" d="100"/>
        </p:scale>
        <p:origin x="558" y="102"/>
      </p:cViewPr>
      <p:guideLst>
        <p:guide orient="horz" pos="6912"/>
        <p:guide pos="10368"/>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8" d="100"/>
          <a:sy n="118" d="100"/>
        </p:scale>
        <p:origin x="340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EC380E-B418-40CC-B1F9-D7A3A8EF87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Nova" panose="020B0504020202020204" pitchFamily="34" charset="0"/>
            </a:endParaRPr>
          </a:p>
        </p:txBody>
      </p:sp>
      <p:sp>
        <p:nvSpPr>
          <p:cNvPr id="3" name="Date Placeholder 2">
            <a:extLst>
              <a:ext uri="{FF2B5EF4-FFF2-40B4-BE49-F238E27FC236}">
                <a16:creationId xmlns:a16="http://schemas.microsoft.com/office/drawing/2014/main" id="{96246818-EC35-44AF-86C1-8B6A9137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7102B4-56F3-4E57-8D3B-775DDAAADE32}" type="datetimeFigureOut">
              <a:rPr lang="en-US" smtClean="0">
                <a:latin typeface="Arial Nova" panose="020B0504020202020204" pitchFamily="34" charset="0"/>
              </a:rPr>
              <a:t>11/24/2024</a:t>
            </a:fld>
            <a:endParaRPr lang="en-US">
              <a:latin typeface="Arial Nova" panose="020B0504020202020204" pitchFamily="34" charset="0"/>
            </a:endParaRPr>
          </a:p>
        </p:txBody>
      </p:sp>
      <p:sp>
        <p:nvSpPr>
          <p:cNvPr id="4" name="Footer Placeholder 3">
            <a:extLst>
              <a:ext uri="{FF2B5EF4-FFF2-40B4-BE49-F238E27FC236}">
                <a16:creationId xmlns:a16="http://schemas.microsoft.com/office/drawing/2014/main" id="{7F24B854-7724-49DC-BD7C-039B06840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Nova" panose="020B0504020202020204" pitchFamily="34" charset="0"/>
            </a:endParaRPr>
          </a:p>
        </p:txBody>
      </p:sp>
      <p:sp>
        <p:nvSpPr>
          <p:cNvPr id="5" name="Slide Number Placeholder 4">
            <a:extLst>
              <a:ext uri="{FF2B5EF4-FFF2-40B4-BE49-F238E27FC236}">
                <a16:creationId xmlns:a16="http://schemas.microsoft.com/office/drawing/2014/main" id="{D79066C0-EAEC-4054-A124-EC0C296853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57AD0A-559A-4763-A4C2-AE13DFA879B2}" type="slidenum">
              <a:rPr lang="en-US" smtClean="0">
                <a:latin typeface="Arial Nova" panose="020B0504020202020204" pitchFamily="34" charset="0"/>
              </a:rPr>
              <a:t>‹#›</a:t>
            </a:fld>
            <a:endParaRPr lang="en-US">
              <a:latin typeface="Arial Nova" panose="020B0504020202020204" pitchFamily="34" charset="0"/>
            </a:endParaRPr>
          </a:p>
        </p:txBody>
      </p:sp>
    </p:spTree>
    <p:extLst>
      <p:ext uri="{BB962C8B-B14F-4D97-AF65-F5344CB8AC3E}">
        <p14:creationId xmlns:p14="http://schemas.microsoft.com/office/powerpoint/2010/main" val="1334433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25588" y="892175"/>
            <a:ext cx="3806825" cy="25384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28599" y="3653292"/>
            <a:ext cx="6399213" cy="494044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AAEF9C3-6622-46D8-B52F-444C04EEEB6C}"/>
              </a:ext>
            </a:extLst>
          </p:cNvPr>
          <p:cNvSpPr>
            <a:spLocks noChangeAspect="1"/>
          </p:cNvSpPr>
          <p:nvPr/>
        </p:nvSpPr>
        <p:spPr>
          <a:xfrm>
            <a:off x="0" y="219019"/>
            <a:ext cx="6857999" cy="515594"/>
          </a:xfrm>
          <a:prstGeom prst="rect">
            <a:avLst/>
          </a:prstGeom>
          <a:solidFill>
            <a:srgbClr val="585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5AE1D029-3359-4019-AE1E-E2DFB10D456A}"/>
              </a:ext>
            </a:extLst>
          </p:cNvPr>
          <p:cNvGrpSpPr>
            <a:grpSpLocks noChangeAspect="1"/>
          </p:cNvGrpSpPr>
          <p:nvPr/>
        </p:nvGrpSpPr>
        <p:grpSpPr bwMode="auto">
          <a:xfrm>
            <a:off x="5648189" y="363344"/>
            <a:ext cx="970075" cy="217635"/>
            <a:chOff x="0" y="1299"/>
            <a:chExt cx="7680" cy="1723"/>
          </a:xfrm>
        </p:grpSpPr>
        <p:sp>
          <p:nvSpPr>
            <p:cNvPr id="10" name="T fill">
              <a:extLst>
                <a:ext uri="{FF2B5EF4-FFF2-40B4-BE49-F238E27FC236}">
                  <a16:creationId xmlns:a16="http://schemas.microsoft.com/office/drawing/2014/main" id="{1435F426-ED13-4CA8-AEE5-ED5A3AB6FED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DA63481C-9A34-4F9A-9EFA-445053B975D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EFB07273-CCEA-4154-B732-80E95F37B43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Slide Number Placeholder 6"/>
          <p:cNvSpPr>
            <a:spLocks noGrp="1"/>
          </p:cNvSpPr>
          <p:nvPr>
            <p:ph type="sldNum" sz="quarter" idx="5"/>
          </p:nvPr>
        </p:nvSpPr>
        <p:spPr>
          <a:xfrm>
            <a:off x="328021" y="254365"/>
            <a:ext cx="1808276" cy="458787"/>
          </a:xfrm>
          <a:prstGeom prst="rect">
            <a:avLst/>
          </a:prstGeom>
        </p:spPr>
        <p:txBody>
          <a:bodyPr vert="horz" lIns="91440" tIns="45720" rIns="91440" bIns="45720" rtlCol="0" anchor="ctr"/>
          <a:lstStyle>
            <a:lvl1pPr algn="l">
              <a:defRPr sz="1600">
                <a:solidFill>
                  <a:schemeClr val="bg1"/>
                </a:solidFill>
                <a:latin typeface="Arial Nova" panose="020B0504020202020204" pitchFamily="34" charset="0"/>
              </a:defRPr>
            </a:lvl1pPr>
          </a:lstStyle>
          <a:p>
            <a:fld id="{4C43107C-0EFE-49AA-96DD-13AB464531C6}" type="slidenum">
              <a:rPr lang="en-US" smtClean="0"/>
              <a:pPr/>
              <a:t>‹#›</a:t>
            </a:fld>
            <a:endParaRPr lang="en-US" dirty="0"/>
          </a:p>
        </p:txBody>
      </p:sp>
    </p:spTree>
    <p:extLst>
      <p:ext uri="{BB962C8B-B14F-4D97-AF65-F5344CB8AC3E}">
        <p14:creationId xmlns:p14="http://schemas.microsoft.com/office/powerpoint/2010/main" val="3541714423"/>
      </p:ext>
    </p:extLst>
  </p:cSld>
  <p:clrMap bg1="lt1" tx1="dk1" bg2="lt2" tx2="dk2" accent1="accent1" accent2="accent2" accent3="accent3" accent4="accent4" accent5="accent5" accent6="accent6" hlink="hlink" folHlink="folHlink"/>
  <p:notesStyle>
    <a:lvl1pPr marL="493776" indent="-493776" algn="l" defTabSz="2633472" rtl="0" eaLnBrk="1" latinLnBrk="0" hangingPunct="1">
      <a:buFont typeface="Arial" panose="020B0604020202020204" pitchFamily="34" charset="0"/>
      <a:buChar char="•"/>
      <a:defRPr sz="5184" kern="1200">
        <a:solidFill>
          <a:schemeClr val="tx1"/>
        </a:solidFill>
        <a:latin typeface="Arial Nova" panose="020B0504020202020204" pitchFamily="34" charset="0"/>
        <a:ea typeface="+mn-ea"/>
        <a:cs typeface="+mn-cs"/>
      </a:defRPr>
    </a:lvl1pPr>
    <a:lvl2pPr marL="1810512" indent="-493776" algn="l" defTabSz="2633472" rtl="0" eaLnBrk="1" latinLnBrk="0" hangingPunct="1">
      <a:buFont typeface="Arial" panose="020B0604020202020204" pitchFamily="34" charset="0"/>
      <a:buChar char="•"/>
      <a:defRPr sz="5184" kern="1200">
        <a:solidFill>
          <a:schemeClr val="tx1"/>
        </a:solidFill>
        <a:latin typeface="Arial Nova" panose="020B0504020202020204" pitchFamily="34" charset="0"/>
        <a:ea typeface="+mn-ea"/>
        <a:cs typeface="+mn-cs"/>
      </a:defRPr>
    </a:lvl2pPr>
    <a:lvl3pPr marL="3127248" indent="-493776" algn="l" defTabSz="2633472" rtl="0" eaLnBrk="1" latinLnBrk="0" hangingPunct="1">
      <a:buFont typeface="Arial" panose="020B0604020202020204" pitchFamily="34" charset="0"/>
      <a:buChar char="•"/>
      <a:defRPr sz="5184" kern="1200">
        <a:solidFill>
          <a:schemeClr val="tx1"/>
        </a:solidFill>
        <a:latin typeface="Arial Nova" panose="020B0504020202020204" pitchFamily="34" charset="0"/>
        <a:ea typeface="+mn-ea"/>
        <a:cs typeface="+mn-cs"/>
      </a:defRPr>
    </a:lvl3pPr>
    <a:lvl4pPr marL="4443984" indent="-493776" algn="l" defTabSz="2633472" rtl="0" eaLnBrk="1" latinLnBrk="0" hangingPunct="1">
      <a:buFont typeface="Arial" panose="020B0604020202020204" pitchFamily="34" charset="0"/>
      <a:buChar char="•"/>
      <a:defRPr sz="5184" kern="1200">
        <a:solidFill>
          <a:schemeClr val="tx1"/>
        </a:solidFill>
        <a:latin typeface="Arial Nova" panose="020B0504020202020204" pitchFamily="34" charset="0"/>
        <a:ea typeface="+mn-ea"/>
        <a:cs typeface="+mn-cs"/>
      </a:defRPr>
    </a:lvl4pPr>
    <a:lvl5pPr marL="5760720" indent="-493776" algn="l" defTabSz="2633472" rtl="0" eaLnBrk="1" latinLnBrk="0" hangingPunct="1">
      <a:buFont typeface="Arial" panose="020B0604020202020204" pitchFamily="34" charset="0"/>
      <a:buChar char="•"/>
      <a:defRPr sz="5184" kern="1200">
        <a:solidFill>
          <a:schemeClr val="tx1"/>
        </a:solidFill>
        <a:latin typeface="Arial Nova" panose="020B0504020202020204" pitchFamily="34" charset="0"/>
        <a:ea typeface="+mn-ea"/>
        <a:cs typeface="+mn-cs"/>
      </a:defRPr>
    </a:lvl5pPr>
    <a:lvl6pPr marL="6583680" algn="l" defTabSz="2633472" rtl="0" eaLnBrk="1" latinLnBrk="0" hangingPunct="1">
      <a:defRPr sz="3456" kern="1200">
        <a:solidFill>
          <a:schemeClr val="tx1"/>
        </a:solidFill>
        <a:latin typeface="+mn-lt"/>
        <a:ea typeface="+mn-ea"/>
        <a:cs typeface="+mn-cs"/>
      </a:defRPr>
    </a:lvl6pPr>
    <a:lvl7pPr marL="7900416" algn="l" defTabSz="2633472" rtl="0" eaLnBrk="1" latinLnBrk="0" hangingPunct="1">
      <a:defRPr sz="3456" kern="1200">
        <a:solidFill>
          <a:schemeClr val="tx1"/>
        </a:solidFill>
        <a:latin typeface="+mn-lt"/>
        <a:ea typeface="+mn-ea"/>
        <a:cs typeface="+mn-cs"/>
      </a:defRPr>
    </a:lvl7pPr>
    <a:lvl8pPr marL="9217152" algn="l" defTabSz="2633472" rtl="0" eaLnBrk="1" latinLnBrk="0" hangingPunct="1">
      <a:defRPr sz="3456" kern="1200">
        <a:solidFill>
          <a:schemeClr val="tx1"/>
        </a:solidFill>
        <a:latin typeface="+mn-lt"/>
        <a:ea typeface="+mn-ea"/>
        <a:cs typeface="+mn-cs"/>
      </a:defRPr>
    </a:lvl8pPr>
    <a:lvl9pPr marL="10533888" algn="l" defTabSz="2633472" rtl="0" eaLnBrk="1" latinLnBrk="0" hangingPunct="1">
      <a:defRPr sz="3456" kern="1200">
        <a:solidFill>
          <a:schemeClr val="tx1"/>
        </a:solidFill>
        <a:latin typeface="+mn-lt"/>
        <a:ea typeface="+mn-ea"/>
        <a:cs typeface="+mn-cs"/>
      </a:defRPr>
    </a:lvl9pPr>
  </p:notesStyle>
  <p:extLst>
    <p:ext uri="{620B2872-D7B9-4A21-9093-7833F8D536E1}">
      <p15:sldGuideLst xmlns:p15="http://schemas.microsoft.com/office/powerpoint/2012/main">
        <p15:guide id="1" pos="144" userDrawn="1">
          <p15:clr>
            <a:srgbClr val="F26B43"/>
          </p15:clr>
        </p15:guide>
        <p15:guide id="2" pos="4176"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The Hil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2ED1D7-4803-4C4A-9965-3B1634644815}"/>
              </a:ext>
            </a:extLst>
          </p:cNvPr>
          <p:cNvPicPr>
            <a:picLocks/>
          </p:cNvPicPr>
          <p:nvPr userDrawn="1"/>
        </p:nvPicPr>
        <p:blipFill rotWithShape="1">
          <a:blip r:embed="rId2"/>
          <a:srcRect l="2366" t="21034" r="6964" b="2460"/>
          <a:stretch/>
        </p:blipFill>
        <p:spPr>
          <a:xfrm>
            <a:off x="0" y="6"/>
            <a:ext cx="32934859" cy="21945594"/>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1234443" y="0"/>
            <a:ext cx="15224760" cy="219456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2697276" y="1168402"/>
            <a:ext cx="12426696" cy="10499344"/>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5317119" y="13149328"/>
            <a:ext cx="7187009" cy="5753594"/>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Tree>
    <p:extLst>
      <p:ext uri="{BB962C8B-B14F-4D97-AF65-F5344CB8AC3E}">
        <p14:creationId xmlns:p14="http://schemas.microsoft.com/office/powerpoint/2010/main" val="144513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Photo 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1234441" y="731525"/>
            <a:ext cx="14661683" cy="3596035"/>
          </a:xfrm>
        </p:spPr>
        <p:txBody>
          <a:bodyPr>
            <a:normAutofit/>
          </a:bodyPr>
          <a:lstStyle>
            <a:lvl1pPr>
              <a:defRPr sz="972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28506480" y="20225912"/>
            <a:ext cx="3791246" cy="1008074"/>
            <a:chOff x="0" y="1299"/>
            <a:chExt cx="7680" cy="1723"/>
          </a:xfrm>
        </p:grpSpPr>
        <p:sp>
          <p:nvSpPr>
            <p:cNvPr id="23" name="T fill">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1234441" y="5842001"/>
            <a:ext cx="14661683" cy="12983882"/>
          </a:xfrm>
        </p:spPr>
        <p:txBody>
          <a:bodyPr>
            <a:normAutofit/>
          </a:bodyPr>
          <a:lstStyle>
            <a:lvl1pPr>
              <a:defRPr sz="6480"/>
            </a:lvl1pPr>
            <a:lvl2pPr>
              <a:defRPr sz="5400"/>
            </a:lvl2pPr>
            <a:lvl3pPr>
              <a:defRPr sz="4860"/>
            </a:lvl3pPr>
            <a:lvl4pPr>
              <a:defRPr sz="4860"/>
            </a:lvl4pPr>
            <a:lvl5pPr>
              <a:defRPr sz="48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16459200" y="-3"/>
            <a:ext cx="16459200" cy="19569766"/>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617220" lvl="0" indent="-617220" algn="ctr"/>
            <a:endParaRPr lang="en-US"/>
          </a:p>
        </p:txBody>
      </p:sp>
      <p:sp>
        <p:nvSpPr>
          <p:cNvPr id="13" name="Date Placeholder 4">
            <a:extLst>
              <a:ext uri="{FF2B5EF4-FFF2-40B4-BE49-F238E27FC236}">
                <a16:creationId xmlns:a16="http://schemas.microsoft.com/office/drawing/2014/main" id="{1A07FCD8-3BB1-4FF9-A3B5-7C203A60B039}"/>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4" name="Footer Placeholder 5">
            <a:extLst>
              <a:ext uri="{FF2B5EF4-FFF2-40B4-BE49-F238E27FC236}">
                <a16:creationId xmlns:a16="http://schemas.microsoft.com/office/drawing/2014/main" id="{305104F7-00AD-4F64-874E-304171A424FA}"/>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C9B1989F-4896-4364-B631-428DE2B76A45}"/>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5289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hoto 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17022278" y="731525"/>
            <a:ext cx="14661683" cy="3596035"/>
          </a:xfrm>
        </p:spPr>
        <p:txBody>
          <a:bodyPr>
            <a:normAutofit/>
          </a:bodyPr>
          <a:lstStyle>
            <a:lvl1pPr>
              <a:defRPr sz="972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28506480" y="20225912"/>
            <a:ext cx="3791246" cy="1008074"/>
            <a:chOff x="0" y="1299"/>
            <a:chExt cx="7680" cy="1723"/>
          </a:xfrm>
        </p:grpSpPr>
        <p:sp>
          <p:nvSpPr>
            <p:cNvPr id="23" name="T fill">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17022278" y="5842001"/>
            <a:ext cx="14661683" cy="12983882"/>
          </a:xfrm>
        </p:spPr>
        <p:txBody>
          <a:bodyPr>
            <a:normAutofit/>
          </a:bodyPr>
          <a:lstStyle>
            <a:lvl1pPr>
              <a:defRPr sz="6480"/>
            </a:lvl1pPr>
            <a:lvl2pPr>
              <a:defRPr sz="5400"/>
            </a:lvl2pPr>
            <a:lvl3pPr>
              <a:defRPr sz="4860"/>
            </a:lvl3pPr>
            <a:lvl4pPr>
              <a:defRPr sz="4860"/>
            </a:lvl4pPr>
            <a:lvl5pPr>
              <a:defRPr sz="48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0" y="1"/>
            <a:ext cx="16459200" cy="19557405"/>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617220" lvl="0" indent="-617220" algn="ctr"/>
            <a:endParaRPr lang="en-US"/>
          </a:p>
        </p:txBody>
      </p:sp>
      <p:sp>
        <p:nvSpPr>
          <p:cNvPr id="13" name="Date Placeholder 4">
            <a:extLst>
              <a:ext uri="{FF2B5EF4-FFF2-40B4-BE49-F238E27FC236}">
                <a16:creationId xmlns:a16="http://schemas.microsoft.com/office/drawing/2014/main" id="{7D760A07-345B-40F2-B8C0-6C66BB4CAB21}"/>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4" name="Footer Placeholder 5">
            <a:extLst>
              <a:ext uri="{FF2B5EF4-FFF2-40B4-BE49-F238E27FC236}">
                <a16:creationId xmlns:a16="http://schemas.microsoft.com/office/drawing/2014/main" id="{17B40D33-171A-4D6F-AC92-C54E722F5A69}"/>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FAB2FE1A-CC7E-4520-92C6-384EC2F09BA1}"/>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1437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4DB656-2AD3-4B6D-B912-AA14E43934E2}"/>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7" name="UTK Horiz_R">
            <a:extLst>
              <a:ext uri="{FF2B5EF4-FFF2-40B4-BE49-F238E27FC236}">
                <a16:creationId xmlns:a16="http://schemas.microsoft.com/office/drawing/2014/main" id="{A2B702E1-95B6-4EC2-9232-1A178B938F60}"/>
              </a:ext>
            </a:extLst>
          </p:cNvPr>
          <p:cNvGrpSpPr>
            <a:grpSpLocks noChangeAspect="1"/>
          </p:cNvGrpSpPr>
          <p:nvPr userDrawn="1"/>
        </p:nvGrpSpPr>
        <p:grpSpPr bwMode="auto">
          <a:xfrm>
            <a:off x="28506480" y="20225912"/>
            <a:ext cx="3791246" cy="1008074"/>
            <a:chOff x="0" y="1299"/>
            <a:chExt cx="7680" cy="1723"/>
          </a:xfrm>
        </p:grpSpPr>
        <p:sp>
          <p:nvSpPr>
            <p:cNvPr id="8" name="T fill">
              <a:extLst>
                <a:ext uri="{FF2B5EF4-FFF2-40B4-BE49-F238E27FC236}">
                  <a16:creationId xmlns:a16="http://schemas.microsoft.com/office/drawing/2014/main" id="{9CEE6628-1386-4A0C-BAFF-931C89F3C09E}"/>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9" name="Type">
              <a:extLst>
                <a:ext uri="{FF2B5EF4-FFF2-40B4-BE49-F238E27FC236}">
                  <a16:creationId xmlns:a16="http://schemas.microsoft.com/office/drawing/2014/main" id="{92B6B725-8893-4D4A-814B-E6809FB6FE8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0" name="Power T">
              <a:extLst>
                <a:ext uri="{FF2B5EF4-FFF2-40B4-BE49-F238E27FC236}">
                  <a16:creationId xmlns:a16="http://schemas.microsoft.com/office/drawing/2014/main" id="{EA4F30E0-A25B-4F95-AB11-7478B8BDBDF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5" name="Picture Placeholder 14">
            <a:extLst>
              <a:ext uri="{FF2B5EF4-FFF2-40B4-BE49-F238E27FC236}">
                <a16:creationId xmlns:a16="http://schemas.microsoft.com/office/drawing/2014/main" id="{9A9D0E8A-079C-469C-8EFD-E5B886491A2B}"/>
              </a:ext>
            </a:extLst>
          </p:cNvPr>
          <p:cNvSpPr>
            <a:spLocks noGrp="1"/>
          </p:cNvSpPr>
          <p:nvPr>
            <p:ph type="pic" sz="quarter" idx="13" hasCustomPrompt="1"/>
          </p:nvPr>
        </p:nvSpPr>
        <p:spPr>
          <a:xfrm>
            <a:off x="0" y="0"/>
            <a:ext cx="32918400" cy="19608800"/>
          </a:xfrm>
          <a:solidFill>
            <a:schemeClr val="bg1"/>
          </a:solidFill>
        </p:spPr>
        <p:txBody>
          <a:bodyPr anchor="ctr"/>
          <a:lstStyle>
            <a:lvl1pPr marL="0" indent="0" algn="ctr">
              <a:buNone/>
              <a:defRPr>
                <a:solidFill>
                  <a:srgbClr val="58595B"/>
                </a:solidFill>
              </a:defRPr>
            </a:lvl1pPr>
          </a:lstStyle>
          <a:p>
            <a:r>
              <a:rPr lang="en-US" dirty="0"/>
              <a:t>Click icon to add photo</a:t>
            </a:r>
          </a:p>
        </p:txBody>
      </p:sp>
      <p:sp>
        <p:nvSpPr>
          <p:cNvPr id="17" name="Date Placeholder 4">
            <a:extLst>
              <a:ext uri="{FF2B5EF4-FFF2-40B4-BE49-F238E27FC236}">
                <a16:creationId xmlns:a16="http://schemas.microsoft.com/office/drawing/2014/main" id="{7F062795-CA06-4DC5-8E36-E1CCB2360C9B}"/>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8" name="Footer Placeholder 5">
            <a:extLst>
              <a:ext uri="{FF2B5EF4-FFF2-40B4-BE49-F238E27FC236}">
                <a16:creationId xmlns:a16="http://schemas.microsoft.com/office/drawing/2014/main" id="{1561DC46-605C-45B1-B99A-70446236E1F5}"/>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7B995BD6-CFF3-4E17-8ED0-5D87EFF6569E}"/>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440"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234440"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20358788" y="1"/>
            <a:ext cx="12559612" cy="19557405"/>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28506480" y="20225912"/>
            <a:ext cx="3791246" cy="1008074"/>
            <a:chOff x="0" y="1299"/>
            <a:chExt cx="7680" cy="1723"/>
          </a:xfrm>
        </p:grpSpPr>
        <p:sp>
          <p:nvSpPr>
            <p:cNvPr id="10" name="T fill">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3" name="Date Placeholder 4">
            <a:extLst>
              <a:ext uri="{FF2B5EF4-FFF2-40B4-BE49-F238E27FC236}">
                <a16:creationId xmlns:a16="http://schemas.microsoft.com/office/drawing/2014/main" id="{AF16959D-9AE7-4935-A4C3-FABF62F23011}"/>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4" name="Footer Placeholder 5">
            <a:extLst>
              <a:ext uri="{FF2B5EF4-FFF2-40B4-BE49-F238E27FC236}">
                <a16:creationId xmlns:a16="http://schemas.microsoft.com/office/drawing/2014/main" id="{2743C078-638D-46A7-9156-199899A36E9B}"/>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2083A4D7-C72A-44AE-89CA-8687C3F05C3E}"/>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044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437"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234437"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20358788" y="0"/>
            <a:ext cx="12559612" cy="957840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20358788" y="9979008"/>
            <a:ext cx="12559612" cy="957840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28506480" y="20225912"/>
            <a:ext cx="3791246" cy="1008074"/>
            <a:chOff x="0" y="1299"/>
            <a:chExt cx="7680" cy="1723"/>
          </a:xfrm>
        </p:grpSpPr>
        <p:sp>
          <p:nvSpPr>
            <p:cNvPr id="15" name="T fill">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8" name="Date Placeholder 4">
            <a:extLst>
              <a:ext uri="{FF2B5EF4-FFF2-40B4-BE49-F238E27FC236}">
                <a16:creationId xmlns:a16="http://schemas.microsoft.com/office/drawing/2014/main" id="{6A660581-A64E-4983-8D6C-F96F89E7E491}"/>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9" name="Footer Placeholder 5">
            <a:extLst>
              <a:ext uri="{FF2B5EF4-FFF2-40B4-BE49-F238E27FC236}">
                <a16:creationId xmlns:a16="http://schemas.microsoft.com/office/drawing/2014/main" id="{F8F2701F-D63A-4BC7-B67D-E3D34B1141D5}"/>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20" name="Slide Number Placeholder 6">
            <a:extLst>
              <a:ext uri="{FF2B5EF4-FFF2-40B4-BE49-F238E27FC236}">
                <a16:creationId xmlns:a16="http://schemas.microsoft.com/office/drawing/2014/main" id="{D952F882-7811-40A1-A211-934FAF3650BC}"/>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129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437"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234437"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20358788" y="2"/>
            <a:ext cx="12559612" cy="6252067"/>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20358788" y="6632462"/>
            <a:ext cx="12559612" cy="6252067"/>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20358788" y="13264922"/>
            <a:ext cx="12559612"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28506480" y="20225912"/>
            <a:ext cx="3791246" cy="1008074"/>
            <a:chOff x="0" y="1299"/>
            <a:chExt cx="7680" cy="1723"/>
          </a:xfrm>
        </p:grpSpPr>
        <p:sp>
          <p:nvSpPr>
            <p:cNvPr id="16" name="T fill">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2" name="Date Placeholder 4">
            <a:extLst>
              <a:ext uri="{FF2B5EF4-FFF2-40B4-BE49-F238E27FC236}">
                <a16:creationId xmlns:a16="http://schemas.microsoft.com/office/drawing/2014/main" id="{1983403D-46E0-49C1-8379-5F44BC70C576}"/>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4" name="Footer Placeholder 5">
            <a:extLst>
              <a:ext uri="{FF2B5EF4-FFF2-40B4-BE49-F238E27FC236}">
                <a16:creationId xmlns:a16="http://schemas.microsoft.com/office/drawing/2014/main" id="{A8F40A6D-8084-4FCA-B313-F4BDA53F93E3}"/>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AF78E67F-46D6-4034-ABF3-1AD6D8932CC1}"/>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00772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437"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234437"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20358788" y="0"/>
            <a:ext cx="12559612" cy="6252064"/>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20358789" y="6632461"/>
            <a:ext cx="6110753" cy="6252064"/>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20358785" y="13264922"/>
            <a:ext cx="12559614"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6807647" y="6632461"/>
            <a:ext cx="6110753" cy="6252064"/>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28506480" y="20225912"/>
            <a:ext cx="3791246" cy="1008074"/>
            <a:chOff x="0" y="1299"/>
            <a:chExt cx="7680" cy="1723"/>
          </a:xfrm>
        </p:grpSpPr>
        <p:sp>
          <p:nvSpPr>
            <p:cNvPr id="18" name="T fill">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3" name="Date Placeholder 4">
            <a:extLst>
              <a:ext uri="{FF2B5EF4-FFF2-40B4-BE49-F238E27FC236}">
                <a16:creationId xmlns:a16="http://schemas.microsoft.com/office/drawing/2014/main" id="{72050CB8-5B0E-42E7-AABF-5763E53CF459}"/>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4" name="Footer Placeholder 5">
            <a:extLst>
              <a:ext uri="{FF2B5EF4-FFF2-40B4-BE49-F238E27FC236}">
                <a16:creationId xmlns:a16="http://schemas.microsoft.com/office/drawing/2014/main" id="{7F0EFEA0-DAF3-47EC-9DE0-D606B4AAE088}"/>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1F61F12E-A586-40EC-8CF8-0BD1FC3F680B}"/>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11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5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437"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234437"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20358789" y="0"/>
            <a:ext cx="6110753"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20358788" y="6632461"/>
            <a:ext cx="12559612"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20358789" y="13264922"/>
            <a:ext cx="6110753"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30859126" y="19994880"/>
            <a:ext cx="584572" cy="73152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243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6807647" y="0"/>
            <a:ext cx="6110753"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6807647" y="13264922"/>
            <a:ext cx="6110753"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28506480" y="20225912"/>
            <a:ext cx="3791246" cy="1008074"/>
            <a:chOff x="0" y="1299"/>
            <a:chExt cx="7680" cy="1723"/>
          </a:xfrm>
        </p:grpSpPr>
        <p:sp>
          <p:nvSpPr>
            <p:cNvPr id="16" name="T fill">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9" name="Date Placeholder 4">
            <a:extLst>
              <a:ext uri="{FF2B5EF4-FFF2-40B4-BE49-F238E27FC236}">
                <a16:creationId xmlns:a16="http://schemas.microsoft.com/office/drawing/2014/main" id="{46EEE9D9-DFB0-4C9C-B0FF-9831F8150325}"/>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20" name="Footer Placeholder 5">
            <a:extLst>
              <a:ext uri="{FF2B5EF4-FFF2-40B4-BE49-F238E27FC236}">
                <a16:creationId xmlns:a16="http://schemas.microsoft.com/office/drawing/2014/main" id="{2C8441A0-3B15-4E6F-9AB7-67B5208F7472}"/>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1751C83-81CC-4BF3-B02E-DF0434ACDD1C}"/>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9670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6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437"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234437"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20358789" y="0"/>
            <a:ext cx="6110753"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20358789" y="6632461"/>
            <a:ext cx="6110753"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20358789" y="13264922"/>
            <a:ext cx="6110753"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6807647" y="6632461"/>
            <a:ext cx="6110753"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30859126" y="19994880"/>
            <a:ext cx="584572" cy="73152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243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6807647" y="0"/>
            <a:ext cx="6110753"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6807647" y="13264922"/>
            <a:ext cx="6110753" cy="6292486"/>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617220" lvl="0" indent="-61722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28506480" y="20225912"/>
            <a:ext cx="3791246" cy="1008074"/>
            <a:chOff x="0" y="1299"/>
            <a:chExt cx="7680" cy="1723"/>
          </a:xfrm>
        </p:grpSpPr>
        <p:sp>
          <p:nvSpPr>
            <p:cNvPr id="16" name="T fill">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9" name="Date Placeholder 4">
            <a:extLst>
              <a:ext uri="{FF2B5EF4-FFF2-40B4-BE49-F238E27FC236}">
                <a16:creationId xmlns:a16="http://schemas.microsoft.com/office/drawing/2014/main" id="{92794AFA-4542-4B40-852C-C0435B4E3C3C}"/>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20" name="Footer Placeholder 5">
            <a:extLst>
              <a:ext uri="{FF2B5EF4-FFF2-40B4-BE49-F238E27FC236}">
                <a16:creationId xmlns:a16="http://schemas.microsoft.com/office/drawing/2014/main" id="{19A53203-4FF6-4A23-87EF-91ED86C7A4DD}"/>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0A0F888-6943-4E94-8967-1DD9890013D9}"/>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3041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9082"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3229082"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1"/>
            <a:ext cx="12559612" cy="19557405"/>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28506480" y="20225912"/>
            <a:ext cx="3791246" cy="1008074"/>
            <a:chOff x="0" y="1299"/>
            <a:chExt cx="7680" cy="1723"/>
          </a:xfrm>
        </p:grpSpPr>
        <p:sp>
          <p:nvSpPr>
            <p:cNvPr id="10" name="T fill">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3" name="Date Placeholder 4">
            <a:extLst>
              <a:ext uri="{FF2B5EF4-FFF2-40B4-BE49-F238E27FC236}">
                <a16:creationId xmlns:a16="http://schemas.microsoft.com/office/drawing/2014/main" id="{9EFA9863-B948-410F-9E5B-DC7870DD1BD0}"/>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4" name="Footer Placeholder 5">
            <a:extLst>
              <a:ext uri="{FF2B5EF4-FFF2-40B4-BE49-F238E27FC236}">
                <a16:creationId xmlns:a16="http://schemas.microsoft.com/office/drawing/2014/main" id="{9F9929FA-C903-47F5-A405-13D0D23375CF}"/>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3655CD01-A4DC-4E0A-891D-A6E2A5AFF5E4}"/>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916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Mascot Stadium">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E04991-562A-4DE2-A5BA-5C3B26CEC3B8}"/>
              </a:ext>
            </a:extLst>
          </p:cNvPr>
          <p:cNvPicPr>
            <a:picLocks/>
          </p:cNvPicPr>
          <p:nvPr userDrawn="1"/>
        </p:nvPicPr>
        <p:blipFill rotWithShape="1">
          <a:blip r:embed="rId2"/>
          <a:srcRect l="11334" t="15157" r="6588" b="15372"/>
          <a:stretch/>
        </p:blipFill>
        <p:spPr>
          <a:xfrm>
            <a:off x="0" y="0"/>
            <a:ext cx="32934859" cy="21945600"/>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16459200" y="0"/>
            <a:ext cx="15224760" cy="219456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17794431" y="1168402"/>
            <a:ext cx="12426696" cy="10499344"/>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20414275" y="13149328"/>
            <a:ext cx="7187009" cy="5753594"/>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Tree>
    <p:extLst>
      <p:ext uri="{BB962C8B-B14F-4D97-AF65-F5344CB8AC3E}">
        <p14:creationId xmlns:p14="http://schemas.microsoft.com/office/powerpoint/2010/main" val="37838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9082"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3229082"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12559612" cy="957840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9979008"/>
            <a:ext cx="12559612" cy="957840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28506480" y="20225912"/>
            <a:ext cx="3791246" cy="1008074"/>
            <a:chOff x="0" y="1299"/>
            <a:chExt cx="7680" cy="1723"/>
          </a:xfrm>
        </p:grpSpPr>
        <p:sp>
          <p:nvSpPr>
            <p:cNvPr id="15" name="T fill">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Tree>
    <p:extLst>
      <p:ext uri="{BB962C8B-B14F-4D97-AF65-F5344CB8AC3E}">
        <p14:creationId xmlns:p14="http://schemas.microsoft.com/office/powerpoint/2010/main" val="28931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9082"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3229082"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2"/>
            <a:ext cx="12559612" cy="6252067"/>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6632462"/>
            <a:ext cx="12559612" cy="6252067"/>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13264922"/>
            <a:ext cx="12559612"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28506480" y="20225912"/>
            <a:ext cx="3791246" cy="1008074"/>
            <a:chOff x="0" y="1299"/>
            <a:chExt cx="7680" cy="1723"/>
          </a:xfrm>
        </p:grpSpPr>
        <p:sp>
          <p:nvSpPr>
            <p:cNvPr id="16" name="T fill">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2" name="Date Placeholder 4">
            <a:extLst>
              <a:ext uri="{FF2B5EF4-FFF2-40B4-BE49-F238E27FC236}">
                <a16:creationId xmlns:a16="http://schemas.microsoft.com/office/drawing/2014/main" id="{95B91D6B-039D-4776-A018-E4C8E37C0F8D}"/>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4" name="Footer Placeholder 5">
            <a:extLst>
              <a:ext uri="{FF2B5EF4-FFF2-40B4-BE49-F238E27FC236}">
                <a16:creationId xmlns:a16="http://schemas.microsoft.com/office/drawing/2014/main" id="{7EBB6EBA-D05D-4768-BAD9-4F05D59F227A}"/>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FBC586CD-FC15-4C65-8D1E-00942736B9AA}"/>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4518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9082"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3229082"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12559612" cy="6252064"/>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6632461"/>
            <a:ext cx="6110753" cy="6252064"/>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13264922"/>
            <a:ext cx="12559612"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6448858" y="6632461"/>
            <a:ext cx="6110753" cy="6252064"/>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28506480" y="20225912"/>
            <a:ext cx="3791246" cy="1008074"/>
            <a:chOff x="0" y="1299"/>
            <a:chExt cx="7680" cy="1723"/>
          </a:xfrm>
        </p:grpSpPr>
        <p:sp>
          <p:nvSpPr>
            <p:cNvPr id="18" name="T fill">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3" name="Date Placeholder 4">
            <a:extLst>
              <a:ext uri="{FF2B5EF4-FFF2-40B4-BE49-F238E27FC236}">
                <a16:creationId xmlns:a16="http://schemas.microsoft.com/office/drawing/2014/main" id="{EA63C74F-5523-4238-97A1-1F2B760B7B14}"/>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4" name="Footer Placeholder 5">
            <a:extLst>
              <a:ext uri="{FF2B5EF4-FFF2-40B4-BE49-F238E27FC236}">
                <a16:creationId xmlns:a16="http://schemas.microsoft.com/office/drawing/2014/main" id="{BBDF5AFE-C389-46E9-B604-F41D844BACF8}"/>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66962A50-E982-46D9-B35F-153F8654E824}"/>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6915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9082"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3229082"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6110753"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6632461"/>
            <a:ext cx="12559612"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13264922"/>
            <a:ext cx="6110753"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30859126" y="19994880"/>
            <a:ext cx="584572" cy="73152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243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6448858" y="0"/>
            <a:ext cx="6110753"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6448858" y="13264922"/>
            <a:ext cx="6110753"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28506480" y="20225912"/>
            <a:ext cx="3791246" cy="1008074"/>
            <a:chOff x="0" y="1299"/>
            <a:chExt cx="7680" cy="1723"/>
          </a:xfrm>
        </p:grpSpPr>
        <p:sp>
          <p:nvSpPr>
            <p:cNvPr id="16" name="T fill">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9" name="Date Placeholder 4">
            <a:extLst>
              <a:ext uri="{FF2B5EF4-FFF2-40B4-BE49-F238E27FC236}">
                <a16:creationId xmlns:a16="http://schemas.microsoft.com/office/drawing/2014/main" id="{54EF557E-4158-4ADF-BDFE-B315ACFB421F}"/>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20" name="Footer Placeholder 5">
            <a:extLst>
              <a:ext uri="{FF2B5EF4-FFF2-40B4-BE49-F238E27FC236}">
                <a16:creationId xmlns:a16="http://schemas.microsoft.com/office/drawing/2014/main" id="{C65FD3E4-3477-4CF8-A652-E489834384EF}"/>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67BAC002-60CA-49B0-B1F3-97EC39971557}"/>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261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6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229082" y="731525"/>
            <a:ext cx="18454878" cy="3596035"/>
          </a:xfrm>
        </p:spPr>
        <p:txBody>
          <a:bodyPr>
            <a:normAutofit/>
          </a:bodyPr>
          <a:lstStyle>
            <a:lvl1pPr>
              <a:defRPr sz="9720"/>
            </a:lvl1pPr>
          </a:lstStyle>
          <a:p>
            <a:r>
              <a:rPr lang="en-US" dirty="0"/>
              <a:t>Headline</a:t>
            </a:r>
          </a:p>
        </p:txBody>
      </p:sp>
      <p:sp>
        <p:nvSpPr>
          <p:cNvPr id="3" name="Content Placeholder 2"/>
          <p:cNvSpPr>
            <a:spLocks noGrp="1"/>
          </p:cNvSpPr>
          <p:nvPr>
            <p:ph idx="1"/>
          </p:nvPr>
        </p:nvSpPr>
        <p:spPr>
          <a:xfrm>
            <a:off x="13229082" y="5842001"/>
            <a:ext cx="18454878" cy="12983882"/>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6110753"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6632461"/>
            <a:ext cx="6110753"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13264922"/>
            <a:ext cx="6110753"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6448858" y="6632461"/>
            <a:ext cx="6110753"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30859126" y="19994880"/>
            <a:ext cx="584572" cy="73152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243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6448858" y="0"/>
            <a:ext cx="6110753"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6448858" y="13264922"/>
            <a:ext cx="6110753" cy="6292486"/>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28506480" y="20225912"/>
            <a:ext cx="3791246" cy="1008074"/>
            <a:chOff x="0" y="1299"/>
            <a:chExt cx="7680" cy="1723"/>
          </a:xfrm>
        </p:grpSpPr>
        <p:sp>
          <p:nvSpPr>
            <p:cNvPr id="16" name="T fill">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20" name="Date Placeholder 4">
            <a:extLst>
              <a:ext uri="{FF2B5EF4-FFF2-40B4-BE49-F238E27FC236}">
                <a16:creationId xmlns:a16="http://schemas.microsoft.com/office/drawing/2014/main" id="{9C1CE7AD-702A-4C7D-AA79-8290CAA01C02}"/>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21" name="Footer Placeholder 5">
            <a:extLst>
              <a:ext uri="{FF2B5EF4-FFF2-40B4-BE49-F238E27FC236}">
                <a16:creationId xmlns:a16="http://schemas.microsoft.com/office/drawing/2014/main" id="{085011CE-E16C-431C-A5CE-5827B64F1D64}"/>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22" name="Slide Number Placeholder 6">
            <a:extLst>
              <a:ext uri="{FF2B5EF4-FFF2-40B4-BE49-F238E27FC236}">
                <a16:creationId xmlns:a16="http://schemas.microsoft.com/office/drawing/2014/main" id="{7F871542-871F-4050-9C93-F8FD7D51816F}"/>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188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913D2-AE7C-478F-91D3-D5ECA28FF029}"/>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sp>
        <p:nvSpPr>
          <p:cNvPr id="3" name="Content Placeholder 2">
            <a:extLst>
              <a:ext uri="{FF2B5EF4-FFF2-40B4-BE49-F238E27FC236}">
                <a16:creationId xmlns:a16="http://schemas.microsoft.com/office/drawing/2014/main" id="{1A7ADA35-C08F-436B-BC32-7110CBB3EC03}"/>
              </a:ext>
            </a:extLst>
          </p:cNvPr>
          <p:cNvSpPr>
            <a:spLocks noGrp="1"/>
          </p:cNvSpPr>
          <p:nvPr>
            <p:ph sz="half" idx="1"/>
          </p:nvPr>
        </p:nvSpPr>
        <p:spPr>
          <a:xfrm>
            <a:off x="1234439" y="5842005"/>
            <a:ext cx="14582287" cy="12983882"/>
          </a:xfrm>
        </p:spPr>
        <p:txBody>
          <a:bodyPr>
            <a:normAutofit/>
          </a:bodyPr>
          <a:lstStyle>
            <a:lvl1pPr>
              <a:defRPr sz="6480"/>
            </a:lvl1pPr>
            <a:lvl2pPr>
              <a:defRPr sz="5400"/>
            </a:lvl2pPr>
            <a:lvl3pPr>
              <a:defRPr sz="4860"/>
            </a:lvl3pPr>
            <a:lvl4pPr>
              <a:defRPr sz="4860"/>
            </a:lvl4pPr>
            <a:lvl5pPr>
              <a:defRPr sz="48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DDB945E-AC2B-4A62-9F16-0BBE7FEA2738}"/>
              </a:ext>
            </a:extLst>
          </p:cNvPr>
          <p:cNvSpPr>
            <a:spLocks noGrp="1"/>
          </p:cNvSpPr>
          <p:nvPr>
            <p:ph sz="half" idx="2"/>
          </p:nvPr>
        </p:nvSpPr>
        <p:spPr>
          <a:xfrm>
            <a:off x="17101674" y="5842005"/>
            <a:ext cx="14582287" cy="12983882"/>
          </a:xfrm>
        </p:spPr>
        <p:txBody>
          <a:bodyPr>
            <a:normAutofit/>
          </a:bodyPr>
          <a:lstStyle>
            <a:lvl1pPr>
              <a:defRPr sz="6480"/>
            </a:lvl1pPr>
            <a:lvl2pPr>
              <a:defRPr sz="5400"/>
            </a:lvl2pPr>
            <a:lvl3pPr>
              <a:defRPr sz="4860"/>
            </a:lvl3pPr>
            <a:lvl4pPr>
              <a:defRPr sz="4860"/>
            </a:lvl4pPr>
            <a:lvl5pPr>
              <a:defRPr sz="48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1865358-983C-4BDA-AB6F-1D3D27E6D054}"/>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6" name="Footer Placeholder 5">
            <a:extLst>
              <a:ext uri="{FF2B5EF4-FFF2-40B4-BE49-F238E27FC236}">
                <a16:creationId xmlns:a16="http://schemas.microsoft.com/office/drawing/2014/main" id="{638F6995-9A6F-4981-AD39-FB3586410FEB}"/>
              </a:ext>
            </a:extLst>
          </p:cNvPr>
          <p:cNvSpPr>
            <a:spLocks noGrp="1"/>
          </p:cNvSpPr>
          <p:nvPr>
            <p:ph type="ftr" sz="quarter" idx="11"/>
          </p:nvPr>
        </p:nvSpPr>
        <p:spPr/>
        <p:txBody>
          <a:bodyPr/>
          <a:lstStyle>
            <a:lvl1pPr>
              <a:defRPr>
                <a:solidFill>
                  <a:schemeClr val="bg2"/>
                </a:solidFill>
              </a:defRPr>
            </a:lvl1pPr>
          </a:lstStyle>
          <a:p>
            <a:endParaRPr lang="en-US"/>
          </a:p>
        </p:txBody>
      </p:sp>
      <p:sp>
        <p:nvSpPr>
          <p:cNvPr id="7" name="Slide Number Placeholder 6">
            <a:extLst>
              <a:ext uri="{FF2B5EF4-FFF2-40B4-BE49-F238E27FC236}">
                <a16:creationId xmlns:a16="http://schemas.microsoft.com/office/drawing/2014/main" id="{82072AF9-0574-452D-A73D-C4BFC6340E6B}"/>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5" name="UTK Horiz_R">
            <a:extLst>
              <a:ext uri="{FF2B5EF4-FFF2-40B4-BE49-F238E27FC236}">
                <a16:creationId xmlns:a16="http://schemas.microsoft.com/office/drawing/2014/main" id="{B200BFC6-9C4C-484B-A921-26EED00DEED6}"/>
              </a:ext>
            </a:extLst>
          </p:cNvPr>
          <p:cNvGrpSpPr>
            <a:grpSpLocks noChangeAspect="1"/>
          </p:cNvGrpSpPr>
          <p:nvPr userDrawn="1"/>
        </p:nvGrpSpPr>
        <p:grpSpPr bwMode="auto">
          <a:xfrm>
            <a:off x="28506480" y="20225912"/>
            <a:ext cx="3791246" cy="1008074"/>
            <a:chOff x="0" y="1299"/>
            <a:chExt cx="7680" cy="1723"/>
          </a:xfrm>
        </p:grpSpPr>
        <p:sp>
          <p:nvSpPr>
            <p:cNvPr id="16" name="T fill">
              <a:extLst>
                <a:ext uri="{FF2B5EF4-FFF2-40B4-BE49-F238E27FC236}">
                  <a16:creationId xmlns:a16="http://schemas.microsoft.com/office/drawing/2014/main" id="{155F912A-9658-4414-BF3D-F89E0B9FCCE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Type">
              <a:extLst>
                <a:ext uri="{FF2B5EF4-FFF2-40B4-BE49-F238E27FC236}">
                  <a16:creationId xmlns:a16="http://schemas.microsoft.com/office/drawing/2014/main" id="{0CE32F48-4DF3-4316-85C7-288369BED7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Power T">
              <a:extLst>
                <a:ext uri="{FF2B5EF4-FFF2-40B4-BE49-F238E27FC236}">
                  <a16:creationId xmlns:a16="http://schemas.microsoft.com/office/drawing/2014/main" id="{89D3219A-E4F4-461E-B419-3AE300FE56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9" name="Title 18">
            <a:extLst>
              <a:ext uri="{FF2B5EF4-FFF2-40B4-BE49-F238E27FC236}">
                <a16:creationId xmlns:a16="http://schemas.microsoft.com/office/drawing/2014/main" id="{0B7C54A4-3403-4FA1-BA1F-50742A33EAD6}"/>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27221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3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CF10B-9379-41FE-9379-4E3AA50021E5}"/>
              </a:ext>
            </a:extLst>
          </p:cNvPr>
          <p:cNvSpPr>
            <a:spLocks noGrp="1"/>
          </p:cNvSpPr>
          <p:nvPr>
            <p:ph type="body" idx="1" hasCustomPrompt="1"/>
          </p:nvPr>
        </p:nvSpPr>
        <p:spPr>
          <a:xfrm>
            <a:off x="1234437" y="5042470"/>
            <a:ext cx="14582284" cy="1758688"/>
          </a:xfrm>
        </p:spPr>
        <p:txBody>
          <a:bodyPr anchor="ctr"/>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dirty="0"/>
              <a:t>Subhead</a:t>
            </a:r>
          </a:p>
        </p:txBody>
      </p:sp>
      <p:sp>
        <p:nvSpPr>
          <p:cNvPr id="4" name="Content Placeholder 3">
            <a:extLst>
              <a:ext uri="{FF2B5EF4-FFF2-40B4-BE49-F238E27FC236}">
                <a16:creationId xmlns:a16="http://schemas.microsoft.com/office/drawing/2014/main" id="{CECF0462-A8D2-44F0-A70F-182C81B485B2}"/>
              </a:ext>
            </a:extLst>
          </p:cNvPr>
          <p:cNvSpPr>
            <a:spLocks noGrp="1"/>
          </p:cNvSpPr>
          <p:nvPr>
            <p:ph sz="half" idx="2"/>
          </p:nvPr>
        </p:nvSpPr>
        <p:spPr>
          <a:xfrm>
            <a:off x="1234437" y="7584074"/>
            <a:ext cx="14582284" cy="11241811"/>
          </a:xfrm>
        </p:spPr>
        <p:txBody>
          <a:bodyPr>
            <a:normAutofit/>
          </a:bodyPr>
          <a:lstStyle>
            <a:lvl1pPr>
              <a:defRPr sz="6480"/>
            </a:lvl1pPr>
            <a:lvl2pPr>
              <a:defRPr sz="5400"/>
            </a:lvl2pPr>
            <a:lvl3pPr>
              <a:defRPr sz="4860"/>
            </a:lvl3pPr>
            <a:lvl4pPr>
              <a:defRPr sz="4860"/>
            </a:lvl4pPr>
            <a:lvl5pPr>
              <a:defRPr sz="48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1061CB7-7AC1-488A-9B0D-4B29F833F9FA}"/>
              </a:ext>
            </a:extLst>
          </p:cNvPr>
          <p:cNvSpPr>
            <a:spLocks noGrp="1"/>
          </p:cNvSpPr>
          <p:nvPr>
            <p:ph type="body" sz="quarter" idx="3" hasCustomPrompt="1"/>
          </p:nvPr>
        </p:nvSpPr>
        <p:spPr>
          <a:xfrm>
            <a:off x="17101676" y="5042470"/>
            <a:ext cx="14582284" cy="1758688"/>
          </a:xfrm>
        </p:spPr>
        <p:txBody>
          <a:bodyPr anchor="ctr"/>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dirty="0"/>
              <a:t>Subhead</a:t>
            </a:r>
          </a:p>
        </p:txBody>
      </p:sp>
      <p:sp>
        <p:nvSpPr>
          <p:cNvPr id="6" name="Content Placeholder 5">
            <a:extLst>
              <a:ext uri="{FF2B5EF4-FFF2-40B4-BE49-F238E27FC236}">
                <a16:creationId xmlns:a16="http://schemas.microsoft.com/office/drawing/2014/main" id="{320E850B-D4BC-4AF1-AD73-E08A69A50FEE}"/>
              </a:ext>
            </a:extLst>
          </p:cNvPr>
          <p:cNvSpPr>
            <a:spLocks noGrp="1"/>
          </p:cNvSpPr>
          <p:nvPr>
            <p:ph sz="quarter" idx="4"/>
          </p:nvPr>
        </p:nvSpPr>
        <p:spPr>
          <a:xfrm>
            <a:off x="17101676" y="7584074"/>
            <a:ext cx="14582284" cy="11241811"/>
          </a:xfrm>
        </p:spPr>
        <p:txBody>
          <a:bodyPr>
            <a:normAutofit/>
          </a:bodyPr>
          <a:lstStyle>
            <a:lvl1pPr>
              <a:defRPr sz="6480"/>
            </a:lvl1pPr>
            <a:lvl2pPr>
              <a:defRPr sz="5400"/>
            </a:lvl2pPr>
            <a:lvl3pPr>
              <a:defRPr sz="4860"/>
            </a:lvl3pPr>
            <a:lvl4pPr>
              <a:defRPr sz="4860"/>
            </a:lvl4pPr>
            <a:lvl5pPr>
              <a:defRPr sz="48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BFE2D7E-371A-4AF4-B3B2-93B34B48B6AF}"/>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0" name="Rectangle 9">
            <a:extLst>
              <a:ext uri="{FF2B5EF4-FFF2-40B4-BE49-F238E27FC236}">
                <a16:creationId xmlns:a16="http://schemas.microsoft.com/office/drawing/2014/main" id="{8AD42726-97EC-4182-8422-C2ED09370B3D}"/>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sp>
        <p:nvSpPr>
          <p:cNvPr id="8" name="Footer Placeholder 7">
            <a:extLst>
              <a:ext uri="{FF2B5EF4-FFF2-40B4-BE49-F238E27FC236}">
                <a16:creationId xmlns:a16="http://schemas.microsoft.com/office/drawing/2014/main" id="{805531A1-730B-42D7-AD0E-0815807D91F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9" name="Slide Number Placeholder 8">
            <a:extLst>
              <a:ext uri="{FF2B5EF4-FFF2-40B4-BE49-F238E27FC236}">
                <a16:creationId xmlns:a16="http://schemas.microsoft.com/office/drawing/2014/main" id="{745A2204-7C86-4079-B858-269E18C17D6C}"/>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7" name="UTK Horiz_R">
            <a:extLst>
              <a:ext uri="{FF2B5EF4-FFF2-40B4-BE49-F238E27FC236}">
                <a16:creationId xmlns:a16="http://schemas.microsoft.com/office/drawing/2014/main" id="{E224D003-7846-428C-84EA-7CF03D61BEEA}"/>
              </a:ext>
            </a:extLst>
          </p:cNvPr>
          <p:cNvGrpSpPr>
            <a:grpSpLocks noChangeAspect="1"/>
          </p:cNvGrpSpPr>
          <p:nvPr userDrawn="1"/>
        </p:nvGrpSpPr>
        <p:grpSpPr bwMode="auto">
          <a:xfrm>
            <a:off x="28506480" y="20225912"/>
            <a:ext cx="3791246" cy="1008074"/>
            <a:chOff x="0" y="1299"/>
            <a:chExt cx="7680" cy="1723"/>
          </a:xfrm>
        </p:grpSpPr>
        <p:sp>
          <p:nvSpPr>
            <p:cNvPr id="18" name="T fill">
              <a:extLst>
                <a:ext uri="{FF2B5EF4-FFF2-40B4-BE49-F238E27FC236}">
                  <a16:creationId xmlns:a16="http://schemas.microsoft.com/office/drawing/2014/main" id="{CD05AEBF-A4F6-494E-B7BA-8CFBE3AA1BE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9" name="Type">
              <a:extLst>
                <a:ext uri="{FF2B5EF4-FFF2-40B4-BE49-F238E27FC236}">
                  <a16:creationId xmlns:a16="http://schemas.microsoft.com/office/drawing/2014/main" id="{8035AD82-9079-47AD-83C2-C525976772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0" name="Power T">
              <a:extLst>
                <a:ext uri="{FF2B5EF4-FFF2-40B4-BE49-F238E27FC236}">
                  <a16:creationId xmlns:a16="http://schemas.microsoft.com/office/drawing/2014/main" id="{A5B921C8-C9F5-48B4-AD8A-AA760ED42FD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21" name="Title 20">
            <a:extLst>
              <a:ext uri="{FF2B5EF4-FFF2-40B4-BE49-F238E27FC236}">
                <a16:creationId xmlns:a16="http://schemas.microsoft.com/office/drawing/2014/main" id="{551EB664-ABAB-4DFC-B59B-7B8D04842BC2}"/>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37322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0"/>
            <a:ext cx="32918400" cy="359603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13997"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25914096" y="856060"/>
            <a:ext cx="6734556" cy="1790686"/>
            <a:chOff x="0" y="1299"/>
            <a:chExt cx="7680" cy="1723"/>
          </a:xfrm>
        </p:grpSpPr>
        <p:sp>
          <p:nvSpPr>
            <p:cNvPr id="14" name="T fill">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7" name="Title 16">
            <a:extLst>
              <a:ext uri="{FF2B5EF4-FFF2-40B4-BE49-F238E27FC236}">
                <a16:creationId xmlns:a16="http://schemas.microsoft.com/office/drawing/2014/main" id="{0D271676-1150-4616-93E4-C506F224F9DE}"/>
              </a:ext>
            </a:extLst>
          </p:cNvPr>
          <p:cNvSpPr>
            <a:spLocks noGrp="1"/>
          </p:cNvSpPr>
          <p:nvPr>
            <p:ph type="title" hasCustomPrompt="1"/>
          </p:nvPr>
        </p:nvSpPr>
        <p:spPr>
          <a:xfrm>
            <a:off x="1234439" y="298406"/>
            <a:ext cx="24556014" cy="2038150"/>
          </a:xfrm>
        </p:spPr>
        <p:txBody>
          <a:bodyPr anchor="t">
            <a:noAutofit/>
          </a:bodyPr>
          <a:lstStyle>
            <a:lvl1pPr algn="l">
              <a:defRPr sz="9600">
                <a:solidFill>
                  <a:schemeClr val="accent1"/>
                </a:solidFill>
              </a:defRPr>
            </a:lvl1pPr>
          </a:lstStyle>
          <a:p>
            <a:r>
              <a:rPr lang="en-US" dirty="0"/>
              <a:t>Title</a:t>
            </a:r>
          </a:p>
        </p:txBody>
      </p:sp>
      <p:sp>
        <p:nvSpPr>
          <p:cNvPr id="7" name="TextBox 6">
            <a:extLst>
              <a:ext uri="{FF2B5EF4-FFF2-40B4-BE49-F238E27FC236}">
                <a16:creationId xmlns:a16="http://schemas.microsoft.com/office/drawing/2014/main" id="{4E31DFB9-EC56-1918-8111-69D242D56E1F}"/>
              </a:ext>
            </a:extLst>
          </p:cNvPr>
          <p:cNvSpPr txBox="1"/>
          <p:nvPr userDrawn="1"/>
        </p:nvSpPr>
        <p:spPr>
          <a:xfrm>
            <a:off x="1234439" y="2521238"/>
            <a:ext cx="24679657" cy="890115"/>
          </a:xfrm>
          <a:prstGeom prst="rect">
            <a:avLst/>
          </a:prstGeom>
          <a:noFill/>
        </p:spPr>
        <p:txBody>
          <a:bodyPr wrap="square">
            <a:spAutoFit/>
          </a:bodyPr>
          <a:lstStyle/>
          <a:p>
            <a:pPr algn="l"/>
            <a:r>
              <a:rPr lang="en-US" dirty="0">
                <a:solidFill>
                  <a:schemeClr val="bg1"/>
                </a:solidFill>
              </a:rPr>
              <a:t>Team 00: Author Names and Last Names</a:t>
            </a:r>
          </a:p>
        </p:txBody>
      </p:sp>
    </p:spTree>
    <p:extLst>
      <p:ext uri="{BB962C8B-B14F-4D97-AF65-F5344CB8AC3E}">
        <p14:creationId xmlns:p14="http://schemas.microsoft.com/office/powerpoint/2010/main" val="18581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28506480" y="20225912"/>
            <a:ext cx="3791246" cy="1008074"/>
            <a:chOff x="0" y="1299"/>
            <a:chExt cx="7680" cy="1723"/>
          </a:xfrm>
        </p:grpSpPr>
        <p:sp>
          <p:nvSpPr>
            <p:cNvPr id="14" name="T fill">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Tree>
    <p:extLst>
      <p:ext uri="{BB962C8B-B14F-4D97-AF65-F5344CB8AC3E}">
        <p14:creationId xmlns:p14="http://schemas.microsoft.com/office/powerpoint/2010/main" val="23378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 Callout">
    <p:bg>
      <p:bgPr>
        <a:solidFill>
          <a:schemeClr val="tx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B64612-311D-3372-1A97-BC02436B8E20}"/>
              </a:ext>
            </a:extLst>
          </p:cNvPr>
          <p:cNvSpPr>
            <a:spLocks noChangeAspect="1"/>
          </p:cNvSpPr>
          <p:nvPr userDrawn="1"/>
        </p:nvSpPr>
        <p:spPr>
          <a:xfrm>
            <a:off x="0" y="19557405"/>
            <a:ext cx="32918400" cy="2388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sp>
        <p:nvSpPr>
          <p:cNvPr id="12" name="Date Placeholder 4">
            <a:extLst>
              <a:ext uri="{FF2B5EF4-FFF2-40B4-BE49-F238E27FC236}">
                <a16:creationId xmlns:a16="http://schemas.microsoft.com/office/drawing/2014/main" id="{9C511F28-D9C4-45C2-A109-64F379066573}"/>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2" name="Line">
            <a:extLst>
              <a:ext uri="{FF2B5EF4-FFF2-40B4-BE49-F238E27FC236}">
                <a16:creationId xmlns:a16="http://schemas.microsoft.com/office/drawing/2014/main" id="{F9DEC76B-DC9E-EE84-25B0-8004626F1758}"/>
              </a:ext>
            </a:extLst>
          </p:cNvPr>
          <p:cNvSpPr/>
          <p:nvPr userDrawn="1"/>
        </p:nvSpPr>
        <p:spPr>
          <a:xfrm flipV="1">
            <a:off x="10138408" y="5688856"/>
            <a:ext cx="0" cy="8450442"/>
          </a:xfrm>
          <a:prstGeom prst="line">
            <a:avLst/>
          </a:prstGeom>
          <a:ln w="25400">
            <a:solidFill>
              <a:schemeClr val="bg1"/>
            </a:solidFill>
            <a:miter lim="400000"/>
          </a:ln>
        </p:spPr>
        <p:txBody>
          <a:bodyPr lIns="68580" tIns="68580" rIns="68580" bIns="68580" anchor="ctr"/>
          <a:lstStyle/>
          <a:p>
            <a:pPr algn="ctr" defTabSz="1114425" hangingPunct="0">
              <a:defRPr sz="3200">
                <a:solidFill>
                  <a:srgbClr val="000000"/>
                </a:solidFill>
                <a:latin typeface="FreightSansLFPro Light"/>
                <a:ea typeface="FreightSansLFPro Light"/>
                <a:cs typeface="FreightSansLFPro Light"/>
                <a:sym typeface="FreightSansLFPro Light"/>
              </a:defRPr>
            </a:pPr>
            <a:endParaRPr sz="4320" kern="0" dirty="0">
              <a:solidFill>
                <a:srgbClr val="000000"/>
              </a:solidFill>
              <a:latin typeface="+mj-lt"/>
              <a:sym typeface="FreightSansLFPro Light"/>
            </a:endParaRPr>
          </a:p>
        </p:txBody>
      </p:sp>
      <p:pic>
        <p:nvPicPr>
          <p:cNvPr id="4" name="Picture 3">
            <a:extLst>
              <a:ext uri="{FF2B5EF4-FFF2-40B4-BE49-F238E27FC236}">
                <a16:creationId xmlns:a16="http://schemas.microsoft.com/office/drawing/2014/main" id="{DDC720D3-1690-A5F0-428E-CEEDC50B48A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203765" y="7461334"/>
            <a:ext cx="4119158" cy="4881965"/>
          </a:xfrm>
          <a:prstGeom prst="rect">
            <a:avLst/>
          </a:prstGeom>
        </p:spPr>
      </p:pic>
      <p:sp>
        <p:nvSpPr>
          <p:cNvPr id="5" name="Footer Placeholder 3">
            <a:extLst>
              <a:ext uri="{FF2B5EF4-FFF2-40B4-BE49-F238E27FC236}">
                <a16:creationId xmlns:a16="http://schemas.microsoft.com/office/drawing/2014/main" id="{1A99FC19-2CCF-7D40-7EB6-0A5C70F10060}"/>
              </a:ext>
            </a:extLst>
          </p:cNvPr>
          <p:cNvSpPr>
            <a:spLocks noGrp="1"/>
          </p:cNvSpPr>
          <p:nvPr>
            <p:ph type="ftr" sz="quarter" idx="11"/>
          </p:nvPr>
        </p:nvSpPr>
        <p:spPr>
          <a:xfrm>
            <a:off x="2263140" y="20340323"/>
            <a:ext cx="23145750" cy="873760"/>
          </a:xfrm>
        </p:spPr>
        <p:txBody>
          <a:bodyPr/>
          <a:lstStyle>
            <a:lvl1pPr>
              <a:defRPr>
                <a:solidFill>
                  <a:schemeClr val="tx1"/>
                </a:solidFill>
              </a:defRPr>
            </a:lvl1pPr>
          </a:lstStyle>
          <a:p>
            <a:endParaRPr lang="en-US" dirty="0"/>
          </a:p>
        </p:txBody>
      </p:sp>
      <p:sp>
        <p:nvSpPr>
          <p:cNvPr id="6" name="Slide Number Placeholder 4">
            <a:extLst>
              <a:ext uri="{FF2B5EF4-FFF2-40B4-BE49-F238E27FC236}">
                <a16:creationId xmlns:a16="http://schemas.microsoft.com/office/drawing/2014/main" id="{AAF327F1-A643-4A0F-F865-2CF5087CAE32}"/>
              </a:ext>
            </a:extLst>
          </p:cNvPr>
          <p:cNvSpPr>
            <a:spLocks noGrp="1"/>
          </p:cNvSpPr>
          <p:nvPr>
            <p:ph type="sldNum" sz="quarter" idx="12"/>
          </p:nvPr>
        </p:nvSpPr>
        <p:spPr>
          <a:xfrm>
            <a:off x="617220" y="20340320"/>
            <a:ext cx="1165860" cy="873760"/>
          </a:xfrm>
        </p:spPr>
        <p:txBody>
          <a:bodyPr/>
          <a:lstStyle>
            <a:lvl1pPr>
              <a:defRPr>
                <a:solidFill>
                  <a:schemeClr val="tx1"/>
                </a:solidFill>
              </a:defRPr>
            </a:lvl1pPr>
          </a:lstStyle>
          <a:p>
            <a:fld id="{63954337-777C-478F-BB37-379719107E1B}" type="slidenum">
              <a:rPr lang="en-US" smtClean="0"/>
              <a:pPr/>
              <a:t>‹#›</a:t>
            </a:fld>
            <a:endParaRPr lang="en-US" dirty="0"/>
          </a:p>
        </p:txBody>
      </p:sp>
      <p:grpSp>
        <p:nvGrpSpPr>
          <p:cNvPr id="26" name="UTK Horiz_R">
            <a:extLst>
              <a:ext uri="{FF2B5EF4-FFF2-40B4-BE49-F238E27FC236}">
                <a16:creationId xmlns:a16="http://schemas.microsoft.com/office/drawing/2014/main" id="{9815D801-D09A-E192-D4D3-1E9B49D7AA15}"/>
              </a:ext>
            </a:extLst>
          </p:cNvPr>
          <p:cNvGrpSpPr>
            <a:grpSpLocks noChangeAspect="1"/>
          </p:cNvGrpSpPr>
          <p:nvPr userDrawn="1"/>
        </p:nvGrpSpPr>
        <p:grpSpPr bwMode="auto">
          <a:xfrm>
            <a:off x="28506480" y="20225912"/>
            <a:ext cx="3791246" cy="1008074"/>
            <a:chOff x="0" y="1299"/>
            <a:chExt cx="7680" cy="1723"/>
          </a:xfrm>
        </p:grpSpPr>
        <p:sp>
          <p:nvSpPr>
            <p:cNvPr id="27" name="T fill">
              <a:extLst>
                <a:ext uri="{FF2B5EF4-FFF2-40B4-BE49-F238E27FC236}">
                  <a16:creationId xmlns:a16="http://schemas.microsoft.com/office/drawing/2014/main" id="{A0451985-9CE6-855D-2B00-806992A27B6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2468880" eaLnBrk="1" fontAlgn="auto" latinLnBrk="0" hangingPunct="1">
                <a:lnSpc>
                  <a:spcPct val="100000"/>
                </a:lnSpc>
                <a:spcBef>
                  <a:spcPts val="0"/>
                </a:spcBef>
                <a:spcAft>
                  <a:spcPts val="0"/>
                </a:spcAft>
                <a:buClrTx/>
                <a:buSzTx/>
                <a:buFontTx/>
                <a:buNone/>
                <a:tabLst/>
                <a:defRPr/>
              </a:pPr>
              <a:endParaRPr kumimoji="0" lang="en-US" sz="4860" b="0" i="0" u="none" strike="noStrike" kern="0" cap="none" spc="0" normalizeH="0" baseline="0" noProof="0">
                <a:ln>
                  <a:noFill/>
                </a:ln>
                <a:solidFill>
                  <a:srgbClr val="4B4B4B"/>
                </a:solidFill>
                <a:effectLst/>
                <a:uLnTx/>
                <a:uFillTx/>
              </a:endParaRPr>
            </a:p>
          </p:txBody>
        </p:sp>
        <p:sp>
          <p:nvSpPr>
            <p:cNvPr id="28" name="Type">
              <a:extLst>
                <a:ext uri="{FF2B5EF4-FFF2-40B4-BE49-F238E27FC236}">
                  <a16:creationId xmlns:a16="http://schemas.microsoft.com/office/drawing/2014/main" id="{B44CEB54-0429-9BD2-EAFE-840C95777C2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468880" eaLnBrk="1" fontAlgn="auto" latinLnBrk="0" hangingPunct="1">
                <a:lnSpc>
                  <a:spcPct val="100000"/>
                </a:lnSpc>
                <a:spcBef>
                  <a:spcPts val="0"/>
                </a:spcBef>
                <a:spcAft>
                  <a:spcPts val="0"/>
                </a:spcAft>
                <a:buClrTx/>
                <a:buSzTx/>
                <a:buFontTx/>
                <a:buNone/>
                <a:tabLst/>
                <a:defRPr/>
              </a:pPr>
              <a:endParaRPr kumimoji="0" lang="en-US" sz="4860" b="0" i="0" u="none" strike="noStrike" kern="0" cap="none" spc="0" normalizeH="0" baseline="0" noProof="0">
                <a:ln>
                  <a:noFill/>
                </a:ln>
                <a:solidFill>
                  <a:srgbClr val="4B4B4B"/>
                </a:solidFill>
                <a:effectLst/>
                <a:uLnTx/>
                <a:uFillTx/>
              </a:endParaRPr>
            </a:p>
          </p:txBody>
        </p:sp>
        <p:sp>
          <p:nvSpPr>
            <p:cNvPr id="29" name="Power T">
              <a:extLst>
                <a:ext uri="{FF2B5EF4-FFF2-40B4-BE49-F238E27FC236}">
                  <a16:creationId xmlns:a16="http://schemas.microsoft.com/office/drawing/2014/main" id="{763830C4-30E2-EB6A-9098-73C1412A060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468880" eaLnBrk="1" fontAlgn="auto" latinLnBrk="0" hangingPunct="1">
                <a:lnSpc>
                  <a:spcPct val="100000"/>
                </a:lnSpc>
                <a:spcBef>
                  <a:spcPts val="0"/>
                </a:spcBef>
                <a:spcAft>
                  <a:spcPts val="0"/>
                </a:spcAft>
                <a:buClrTx/>
                <a:buSzTx/>
                <a:buFontTx/>
                <a:buNone/>
                <a:tabLst/>
                <a:defRPr/>
              </a:pPr>
              <a:endParaRPr kumimoji="0" lang="en-US" sz="4860" b="0" i="0" u="none" strike="noStrike" kern="0" cap="none" spc="0" normalizeH="0" baseline="0" noProof="0">
                <a:ln>
                  <a:noFill/>
                </a:ln>
                <a:solidFill>
                  <a:srgbClr val="4B4B4B"/>
                </a:solidFill>
                <a:effectLst/>
                <a:uLnTx/>
                <a:uFillTx/>
              </a:endParaRPr>
            </a:p>
          </p:txBody>
        </p:sp>
      </p:grpSp>
    </p:spTree>
    <p:extLst>
      <p:ext uri="{BB962C8B-B14F-4D97-AF65-F5344CB8AC3E}">
        <p14:creationId xmlns:p14="http://schemas.microsoft.com/office/powerpoint/2010/main" val="3534310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Cover_R">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32918400" cy="21945600"/>
          </a:xfrm>
          <a:solidFill>
            <a:schemeClr val="bg2">
              <a:lumMod val="75000"/>
            </a:schemeClr>
          </a:solidFill>
        </p:spPr>
        <p:txBody>
          <a:bodyPr lIns="274320" anchor="ctr"/>
          <a:lstStyle>
            <a:lvl1pPr marL="0" indent="0" algn="l">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17794431" y="1168402"/>
            <a:ext cx="12426696" cy="10499344"/>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1626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28506480" y="20225912"/>
            <a:ext cx="3791246" cy="1008074"/>
            <a:chOff x="0" y="1299"/>
            <a:chExt cx="7680" cy="1723"/>
          </a:xfrm>
        </p:grpSpPr>
        <p:sp>
          <p:nvSpPr>
            <p:cNvPr id="14" name="T fill">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25" name="Text Placeholder 22">
            <a:extLst>
              <a:ext uri="{FF2B5EF4-FFF2-40B4-BE49-F238E27FC236}">
                <a16:creationId xmlns:a16="http://schemas.microsoft.com/office/drawing/2014/main" id="{0FA4D803-BD92-5498-D9E4-81F7206D3D2A}"/>
              </a:ext>
            </a:extLst>
          </p:cNvPr>
          <p:cNvSpPr>
            <a:spLocks noGrp="1"/>
          </p:cNvSpPr>
          <p:nvPr>
            <p:ph type="body" sz="quarter" idx="13" hasCustomPrompt="1"/>
          </p:nvPr>
        </p:nvSpPr>
        <p:spPr>
          <a:xfrm>
            <a:off x="2967445" y="11434087"/>
            <a:ext cx="6573671" cy="1124198"/>
          </a:xfrm>
        </p:spPr>
        <p:txBody>
          <a:bodyPr>
            <a:noAutofit/>
          </a:bodyPr>
          <a:lstStyle>
            <a:lvl1pPr marL="0" indent="0">
              <a:buNone/>
              <a:defRPr sz="5400"/>
            </a:lvl1pPr>
          </a:lstStyle>
          <a:p>
            <a:pPr marL="0" marR="0" lvl="0" indent="0" algn="ctr" defTabSz="2468880" rtl="0" eaLnBrk="1" fontAlgn="auto" latinLnBrk="0" hangingPunct="1">
              <a:lnSpc>
                <a:spcPct val="100000"/>
              </a:lnSpc>
              <a:spcBef>
                <a:spcPts val="0"/>
              </a:spcBef>
              <a:spcAft>
                <a:spcPts val="0"/>
              </a:spcAft>
              <a:buClrTx/>
              <a:buSzTx/>
              <a:buFontTx/>
              <a:buNone/>
              <a:tabLst/>
              <a:defRPr/>
            </a:pPr>
            <a:r>
              <a:rPr kumimoji="0" lang="en-US" altLang="en-US" sz="54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54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6" name="Text Placeholder 25">
            <a:extLst>
              <a:ext uri="{FF2B5EF4-FFF2-40B4-BE49-F238E27FC236}">
                <a16:creationId xmlns:a16="http://schemas.microsoft.com/office/drawing/2014/main" id="{A835DA9E-55D8-28F5-813F-886F6C1B0457}"/>
              </a:ext>
            </a:extLst>
          </p:cNvPr>
          <p:cNvSpPr>
            <a:spLocks noGrp="1"/>
          </p:cNvSpPr>
          <p:nvPr>
            <p:ph type="body" sz="quarter" idx="14" hasCustomPrompt="1"/>
          </p:nvPr>
        </p:nvSpPr>
        <p:spPr>
          <a:xfrm>
            <a:off x="1785861" y="13096840"/>
            <a:ext cx="8936833" cy="2067562"/>
          </a:xfrm>
        </p:spPr>
        <p:txBody>
          <a:bodyPr>
            <a:noAutofit/>
          </a:bodyPr>
          <a:lstStyle>
            <a:lvl1pPr marL="0" indent="0" algn="ctr">
              <a:buNone/>
              <a:defRPr sz="4860"/>
            </a:lvl1pPr>
          </a:lstStyle>
          <a:p>
            <a:pPr marL="0" marR="0" lvl="0" indent="0" algn="ctr" defTabSz="2468880" rtl="0" eaLnBrk="0" fontAlgn="base" latinLnBrk="0" hangingPunct="0">
              <a:lnSpc>
                <a:spcPct val="100000"/>
              </a:lnSpc>
              <a:spcBef>
                <a:spcPct val="0"/>
              </a:spcBef>
              <a:spcAft>
                <a:spcPct val="0"/>
              </a:spcAft>
              <a:buClrTx/>
              <a:buSzTx/>
              <a:buFontTx/>
              <a:buNone/>
              <a:tabLst/>
              <a:defRPr/>
            </a:pP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7" name="Text Placeholder 22">
            <a:extLst>
              <a:ext uri="{FF2B5EF4-FFF2-40B4-BE49-F238E27FC236}">
                <a16:creationId xmlns:a16="http://schemas.microsoft.com/office/drawing/2014/main" id="{400F6675-571E-9595-BF5B-ECDC4F8872BC}"/>
              </a:ext>
            </a:extLst>
          </p:cNvPr>
          <p:cNvSpPr>
            <a:spLocks noGrp="1"/>
          </p:cNvSpPr>
          <p:nvPr>
            <p:ph type="body" sz="quarter" idx="15" hasCustomPrompt="1"/>
          </p:nvPr>
        </p:nvSpPr>
        <p:spPr>
          <a:xfrm>
            <a:off x="13172367" y="11434087"/>
            <a:ext cx="6573671" cy="1124198"/>
          </a:xfrm>
        </p:spPr>
        <p:txBody>
          <a:bodyPr>
            <a:noAutofit/>
          </a:bodyPr>
          <a:lstStyle>
            <a:lvl1pPr marL="0" indent="0">
              <a:buNone/>
              <a:defRPr sz="5400"/>
            </a:lvl1pPr>
          </a:lstStyle>
          <a:p>
            <a:pPr marL="0" marR="0" lvl="0" indent="0" algn="ctr" defTabSz="2468880" rtl="0" eaLnBrk="1" fontAlgn="auto" latinLnBrk="0" hangingPunct="1">
              <a:lnSpc>
                <a:spcPct val="100000"/>
              </a:lnSpc>
              <a:spcBef>
                <a:spcPts val="0"/>
              </a:spcBef>
              <a:spcAft>
                <a:spcPts val="0"/>
              </a:spcAft>
              <a:buClrTx/>
              <a:buSzTx/>
              <a:buFontTx/>
              <a:buNone/>
              <a:tabLst/>
              <a:defRPr/>
            </a:pPr>
            <a:r>
              <a:rPr kumimoji="0" lang="en-US" altLang="en-US" sz="54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54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8" name="Text Placeholder 25">
            <a:extLst>
              <a:ext uri="{FF2B5EF4-FFF2-40B4-BE49-F238E27FC236}">
                <a16:creationId xmlns:a16="http://schemas.microsoft.com/office/drawing/2014/main" id="{72F2E6AA-D9A1-1562-177E-9C67225FCC96}"/>
              </a:ext>
            </a:extLst>
          </p:cNvPr>
          <p:cNvSpPr>
            <a:spLocks noGrp="1"/>
          </p:cNvSpPr>
          <p:nvPr>
            <p:ph type="body" sz="quarter" idx="16" hasCustomPrompt="1"/>
          </p:nvPr>
        </p:nvSpPr>
        <p:spPr>
          <a:xfrm>
            <a:off x="11990784" y="13096840"/>
            <a:ext cx="8936833" cy="2067562"/>
          </a:xfrm>
        </p:spPr>
        <p:txBody>
          <a:bodyPr>
            <a:noAutofit/>
          </a:bodyPr>
          <a:lstStyle>
            <a:lvl1pPr marL="0" indent="0" algn="ctr">
              <a:buNone/>
              <a:defRPr sz="4860"/>
            </a:lvl1pPr>
          </a:lstStyle>
          <a:p>
            <a:pPr marL="0" marR="0" lvl="0" indent="0" algn="ctr" defTabSz="2468880" rtl="0" eaLnBrk="0" fontAlgn="base" latinLnBrk="0" hangingPunct="0">
              <a:lnSpc>
                <a:spcPct val="100000"/>
              </a:lnSpc>
              <a:spcBef>
                <a:spcPct val="0"/>
              </a:spcBef>
              <a:spcAft>
                <a:spcPct val="0"/>
              </a:spcAft>
              <a:buClrTx/>
              <a:buSzTx/>
              <a:buFontTx/>
              <a:buNone/>
              <a:tabLst/>
              <a:defRPr/>
            </a:pP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9" name="Text Placeholder 22">
            <a:extLst>
              <a:ext uri="{FF2B5EF4-FFF2-40B4-BE49-F238E27FC236}">
                <a16:creationId xmlns:a16="http://schemas.microsoft.com/office/drawing/2014/main" id="{03A3B0C0-A5CF-46CE-59D3-0D2232FD0EBC}"/>
              </a:ext>
            </a:extLst>
          </p:cNvPr>
          <p:cNvSpPr>
            <a:spLocks noGrp="1"/>
          </p:cNvSpPr>
          <p:nvPr>
            <p:ph type="body" sz="quarter" idx="17" hasCustomPrompt="1"/>
          </p:nvPr>
        </p:nvSpPr>
        <p:spPr>
          <a:xfrm>
            <a:off x="23377290" y="11434087"/>
            <a:ext cx="6573671" cy="1124198"/>
          </a:xfrm>
        </p:spPr>
        <p:txBody>
          <a:bodyPr>
            <a:noAutofit/>
          </a:bodyPr>
          <a:lstStyle>
            <a:lvl1pPr marL="0" indent="0">
              <a:buNone/>
              <a:defRPr sz="5400"/>
            </a:lvl1pPr>
          </a:lstStyle>
          <a:p>
            <a:pPr marL="0" marR="0" lvl="0" indent="0" algn="ctr" defTabSz="2468880" rtl="0" eaLnBrk="1" fontAlgn="auto" latinLnBrk="0" hangingPunct="1">
              <a:lnSpc>
                <a:spcPct val="100000"/>
              </a:lnSpc>
              <a:spcBef>
                <a:spcPts val="0"/>
              </a:spcBef>
              <a:spcAft>
                <a:spcPts val="0"/>
              </a:spcAft>
              <a:buClrTx/>
              <a:buSzTx/>
              <a:buFontTx/>
              <a:buNone/>
              <a:tabLst/>
              <a:defRPr/>
            </a:pPr>
            <a:r>
              <a:rPr kumimoji="0" lang="en-US" altLang="en-US" sz="54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54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30" name="Text Placeholder 25">
            <a:extLst>
              <a:ext uri="{FF2B5EF4-FFF2-40B4-BE49-F238E27FC236}">
                <a16:creationId xmlns:a16="http://schemas.microsoft.com/office/drawing/2014/main" id="{0F340FB4-67C5-F17C-BD21-19BC37DFA981}"/>
              </a:ext>
            </a:extLst>
          </p:cNvPr>
          <p:cNvSpPr>
            <a:spLocks noGrp="1"/>
          </p:cNvSpPr>
          <p:nvPr>
            <p:ph type="body" sz="quarter" idx="18" hasCustomPrompt="1"/>
          </p:nvPr>
        </p:nvSpPr>
        <p:spPr>
          <a:xfrm>
            <a:off x="22195706" y="13096840"/>
            <a:ext cx="8936833" cy="2067562"/>
          </a:xfrm>
        </p:spPr>
        <p:txBody>
          <a:bodyPr>
            <a:noAutofit/>
          </a:bodyPr>
          <a:lstStyle>
            <a:lvl1pPr marL="0" indent="0" algn="ctr">
              <a:buNone/>
              <a:defRPr sz="4860"/>
            </a:lvl1pPr>
          </a:lstStyle>
          <a:p>
            <a:pPr marL="0" marR="0" lvl="0" indent="0" algn="ctr" defTabSz="2468880" rtl="0" eaLnBrk="0" fontAlgn="base" latinLnBrk="0" hangingPunct="0">
              <a:lnSpc>
                <a:spcPct val="100000"/>
              </a:lnSpc>
              <a:spcBef>
                <a:spcPct val="0"/>
              </a:spcBef>
              <a:spcAft>
                <a:spcPct val="0"/>
              </a:spcAft>
              <a:buClrTx/>
              <a:buSzTx/>
              <a:buFontTx/>
              <a:buNone/>
              <a:tabLst/>
              <a:defRPr/>
            </a:pP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486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4860" b="0" i="0" u="none" strike="noStrike" kern="1200" cap="none" spc="0" normalizeH="0" baseline="0" noProof="0" dirty="0">
                <a:ln>
                  <a:noFill/>
                </a:ln>
                <a:solidFill>
                  <a:srgbClr val="4B4B4B"/>
                </a:solidFill>
                <a:effectLst/>
                <a:uLnTx/>
                <a:uFillTx/>
                <a:latin typeface="Arial Nova"/>
                <a:ea typeface="+mn-ea"/>
                <a:cs typeface="+mn-cs"/>
              </a:rPr>
              <a:t>.</a:t>
            </a:r>
          </a:p>
        </p:txBody>
      </p:sp>
      <p:pic>
        <p:nvPicPr>
          <p:cNvPr id="31" name="Picture 30">
            <a:extLst>
              <a:ext uri="{FF2B5EF4-FFF2-40B4-BE49-F238E27FC236}">
                <a16:creationId xmlns:a16="http://schemas.microsoft.com/office/drawing/2014/main" id="{962E30DA-CCC1-68C6-EBD4-76C45DD812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194698" y="6262851"/>
            <a:ext cx="4119158" cy="4881965"/>
          </a:xfrm>
          <a:prstGeom prst="rect">
            <a:avLst/>
          </a:prstGeom>
        </p:spPr>
      </p:pic>
      <p:pic>
        <p:nvPicPr>
          <p:cNvPr id="32" name="Picture 31">
            <a:extLst>
              <a:ext uri="{FF2B5EF4-FFF2-40B4-BE49-F238E27FC236}">
                <a16:creationId xmlns:a16="http://schemas.microsoft.com/office/drawing/2014/main" id="{D3416273-0AEF-DA07-91E1-7991F2F7828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4399621" y="6262851"/>
            <a:ext cx="4119158" cy="4881965"/>
          </a:xfrm>
          <a:prstGeom prst="rect">
            <a:avLst/>
          </a:prstGeom>
        </p:spPr>
      </p:pic>
      <p:pic>
        <p:nvPicPr>
          <p:cNvPr id="33" name="Picture 32">
            <a:extLst>
              <a:ext uri="{FF2B5EF4-FFF2-40B4-BE49-F238E27FC236}">
                <a16:creationId xmlns:a16="http://schemas.microsoft.com/office/drawing/2014/main" id="{53773717-8520-B35D-A68A-69526F355A7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4604544" y="6262851"/>
            <a:ext cx="4119158" cy="4881965"/>
          </a:xfrm>
          <a:prstGeom prst="rect">
            <a:avLst/>
          </a:prstGeom>
        </p:spPr>
      </p:pic>
    </p:spTree>
    <p:extLst>
      <p:ext uri="{BB962C8B-B14F-4D97-AF65-F5344CB8AC3E}">
        <p14:creationId xmlns:p14="http://schemas.microsoft.com/office/powerpoint/2010/main" val="50666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79913-CD4A-4DB3-A3C6-FE1D03C98ABD}"/>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3" name="Footer Placeholder 2">
            <a:extLst>
              <a:ext uri="{FF2B5EF4-FFF2-40B4-BE49-F238E27FC236}">
                <a16:creationId xmlns:a16="http://schemas.microsoft.com/office/drawing/2014/main" id="{1FAC74F1-443C-4038-A516-48064F801E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EEFF89-71B9-4B44-BF45-E5CEADE26464}"/>
              </a:ext>
            </a:extLst>
          </p:cNvPr>
          <p:cNvSpPr>
            <a:spLocks noGrp="1"/>
          </p:cNvSpPr>
          <p:nvPr>
            <p:ph type="sldNum" sz="quarter" idx="12"/>
          </p:nvPr>
        </p:nvSpPr>
        <p:spPr/>
        <p:txBody>
          <a:bodyPr/>
          <a:lstStyle/>
          <a:p>
            <a:fld id="{63954337-777C-478F-BB37-379719107E1B}" type="slidenum">
              <a:rPr lang="en-US" smtClean="0"/>
              <a:t>‹#›</a:t>
            </a:fld>
            <a:endParaRPr lang="en-US"/>
          </a:p>
        </p:txBody>
      </p:sp>
    </p:spTree>
    <p:extLst>
      <p:ext uri="{BB962C8B-B14F-4D97-AF65-F5344CB8AC3E}">
        <p14:creationId xmlns:p14="http://schemas.microsoft.com/office/powerpoint/2010/main" val="35664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617220" y="4669536"/>
            <a:ext cx="31683960" cy="10479792"/>
          </a:xfrm>
          <a:prstGeom prst="rect">
            <a:avLst/>
          </a:prstGeom>
          <a:noFill/>
        </p:spPr>
        <p:txBody>
          <a:bodyPr wrap="square" rtlCol="0">
            <a:spAutoFit/>
          </a:bodyPr>
          <a:lstStyle/>
          <a:p>
            <a:pPr marL="0" algn="ctr" defTabSz="2468880" rtl="0" eaLnBrk="1" latinLnBrk="0" hangingPunct="1"/>
            <a:r>
              <a:rPr lang="en-US" sz="33750" kern="1200" dirty="0">
                <a:solidFill>
                  <a:schemeClr val="tx1"/>
                </a:solidFill>
                <a:latin typeface="+mn-lt"/>
                <a:ea typeface="+mn-ea"/>
                <a:cs typeface="+mn-cs"/>
              </a:rPr>
              <a:t>Photo</a:t>
            </a:r>
            <a:br>
              <a:rPr lang="en-US" sz="33750" kern="1200" dirty="0">
                <a:solidFill>
                  <a:schemeClr val="tx1"/>
                </a:solidFill>
                <a:latin typeface="+mn-lt"/>
                <a:ea typeface="+mn-ea"/>
                <a:cs typeface="+mn-cs"/>
              </a:rPr>
            </a:br>
            <a:r>
              <a:rPr lang="en-US" sz="33750" kern="1200" dirty="0">
                <a:solidFill>
                  <a:schemeClr val="tx1"/>
                </a:solidFill>
                <a:latin typeface="+mn-lt"/>
                <a:ea typeface="+mn-ea"/>
                <a:cs typeface="+mn-cs"/>
              </a:rPr>
              <a:t>Grids</a:t>
            </a:r>
          </a:p>
        </p:txBody>
      </p:sp>
    </p:spTree>
    <p:extLst>
      <p:ext uri="{BB962C8B-B14F-4D97-AF65-F5344CB8AC3E}">
        <p14:creationId xmlns:p14="http://schemas.microsoft.com/office/powerpoint/2010/main" val="325329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Screen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8230" y="0"/>
            <a:ext cx="32934859" cy="21945600"/>
          </a:xfrm>
          <a:solidFill>
            <a:srgbClr val="DCDCDC">
              <a:alpha val="49804"/>
            </a:srgbClr>
          </a:solidFill>
          <a:ln w="28575">
            <a:noFill/>
          </a:ln>
        </p:spPr>
        <p:txBody>
          <a:bodyPr vert="horz" lIns="0" tIns="0" rIns="0" bIns="0" rtlCol="0" anchor="ctr">
            <a:normAutofit/>
          </a:bodyPr>
          <a:lstStyle>
            <a:lvl1pPr marL="0" indent="0" algn="ctr">
              <a:buNone/>
              <a:defRPr lang="en-US" sz="7560" dirty="0"/>
            </a:lvl1pPr>
          </a:lstStyle>
          <a:p>
            <a:pPr marL="617220" lvl="0" indent="-617220" algn="ctr"/>
            <a:r>
              <a:rPr lang="en-US" dirty="0"/>
              <a:t>Click icon to add picture</a:t>
            </a:r>
          </a:p>
        </p:txBody>
      </p:sp>
    </p:spTree>
    <p:extLst>
      <p:ext uri="{BB962C8B-B14F-4D97-AF65-F5344CB8AC3E}">
        <p14:creationId xmlns:p14="http://schemas.microsoft.com/office/powerpoint/2010/main" val="243838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2-up">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16623792" y="0"/>
            <a:ext cx="16294608" cy="219456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6294608" cy="219456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14806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3-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11089386" y="0"/>
            <a:ext cx="10739628" cy="21945600"/>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20" name="Picture Placeholder 2"/>
          <p:cNvSpPr>
            <a:spLocks noGrp="1"/>
          </p:cNvSpPr>
          <p:nvPr>
            <p:ph type="pic" idx="10"/>
          </p:nvPr>
        </p:nvSpPr>
        <p:spPr bwMode="gray">
          <a:xfrm>
            <a:off x="0" y="0"/>
            <a:ext cx="10739628" cy="21945600"/>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7" name="Picture Placeholder 1"/>
          <p:cNvSpPr>
            <a:spLocks noGrp="1"/>
          </p:cNvSpPr>
          <p:nvPr>
            <p:ph type="pic" idx="25"/>
          </p:nvPr>
        </p:nvSpPr>
        <p:spPr bwMode="gray">
          <a:xfrm>
            <a:off x="22178772" y="0"/>
            <a:ext cx="10739628" cy="21945600"/>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25449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4-up">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16623792" y="11148365"/>
            <a:ext cx="16294608" cy="10797235"/>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23" name="Picture Placeholder 3"/>
          <p:cNvSpPr>
            <a:spLocks noGrp="1"/>
          </p:cNvSpPr>
          <p:nvPr>
            <p:ph type="pic" idx="22"/>
          </p:nvPr>
        </p:nvSpPr>
        <p:spPr bwMode="gray">
          <a:xfrm>
            <a:off x="16623792" y="0"/>
            <a:ext cx="16294608" cy="10797235"/>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69" name="Picture Placeholder 2"/>
          <p:cNvSpPr>
            <a:spLocks noGrp="1"/>
          </p:cNvSpPr>
          <p:nvPr>
            <p:ph type="pic" idx="24"/>
          </p:nvPr>
        </p:nvSpPr>
        <p:spPr bwMode="gray">
          <a:xfrm>
            <a:off x="0" y="11148365"/>
            <a:ext cx="16294608" cy="10797235"/>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6294608" cy="10797235"/>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17873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6-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11089386"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7" name="Picture Placeholder 3"/>
          <p:cNvSpPr>
            <a:spLocks noGrp="1"/>
          </p:cNvSpPr>
          <p:nvPr>
            <p:ph type="pic" idx="25"/>
          </p:nvPr>
        </p:nvSpPr>
        <p:spPr bwMode="gray">
          <a:xfrm>
            <a:off x="22178772"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9" name="Picture Placeholder 3"/>
          <p:cNvSpPr>
            <a:spLocks noGrp="1"/>
          </p:cNvSpPr>
          <p:nvPr>
            <p:ph type="pic" idx="26"/>
          </p:nvPr>
        </p:nvSpPr>
        <p:spPr bwMode="gray">
          <a:xfrm>
            <a:off x="11089386" y="11148365"/>
            <a:ext cx="10739628" cy="1079723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10" name="Picture Placeholder 1"/>
          <p:cNvSpPr>
            <a:spLocks noGrp="1"/>
          </p:cNvSpPr>
          <p:nvPr>
            <p:ph type="pic" idx="27"/>
          </p:nvPr>
        </p:nvSpPr>
        <p:spPr bwMode="gray">
          <a:xfrm>
            <a:off x="0" y="11148365"/>
            <a:ext cx="10739628" cy="1079723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11" name="Picture Placeholder 3"/>
          <p:cNvSpPr>
            <a:spLocks noGrp="1"/>
          </p:cNvSpPr>
          <p:nvPr>
            <p:ph type="pic" idx="28"/>
          </p:nvPr>
        </p:nvSpPr>
        <p:spPr bwMode="gray">
          <a:xfrm>
            <a:off x="22178772" y="11148365"/>
            <a:ext cx="10739628" cy="1079723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35057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8-up">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24968606"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4" name="Picture Placeholder 7"/>
          <p:cNvSpPr>
            <a:spLocks noGrp="1"/>
          </p:cNvSpPr>
          <p:nvPr userDrawn="1">
            <p:ph type="pic" idx="13"/>
          </p:nvPr>
        </p:nvSpPr>
        <p:spPr bwMode="gray">
          <a:xfrm>
            <a:off x="24968606"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5" name="Picture Placeholder 6"/>
          <p:cNvSpPr>
            <a:spLocks noGrp="1"/>
          </p:cNvSpPr>
          <p:nvPr userDrawn="1">
            <p:ph type="pic" idx="14"/>
          </p:nvPr>
        </p:nvSpPr>
        <p:spPr bwMode="gray">
          <a:xfrm>
            <a:off x="16640251"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7" name="Picture Placeholder 5"/>
          <p:cNvSpPr>
            <a:spLocks noGrp="1"/>
          </p:cNvSpPr>
          <p:nvPr userDrawn="1">
            <p:ph type="pic" idx="16"/>
          </p:nvPr>
        </p:nvSpPr>
        <p:spPr bwMode="gray">
          <a:xfrm>
            <a:off x="16640251"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0" name="Picture Placeholder 4"/>
          <p:cNvSpPr>
            <a:spLocks noGrp="1"/>
          </p:cNvSpPr>
          <p:nvPr userDrawn="1">
            <p:ph type="pic" idx="10"/>
          </p:nvPr>
        </p:nvSpPr>
        <p:spPr bwMode="gray">
          <a:xfrm>
            <a:off x="8320125"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8" name="Picture Placeholder 3"/>
          <p:cNvSpPr>
            <a:spLocks noGrp="1"/>
          </p:cNvSpPr>
          <p:nvPr userDrawn="1">
            <p:ph type="pic" idx="17"/>
          </p:nvPr>
        </p:nvSpPr>
        <p:spPr bwMode="gray">
          <a:xfrm>
            <a:off x="8320125"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3" name="Picture Placeholder 2"/>
          <p:cNvSpPr>
            <a:spLocks noGrp="1"/>
          </p:cNvSpPr>
          <p:nvPr userDrawn="1">
            <p:ph type="pic" idx="12"/>
          </p:nvPr>
        </p:nvSpPr>
        <p:spPr bwMode="gray">
          <a:xfrm>
            <a:off x="0"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1" name="Picture Placeholder 1"/>
          <p:cNvSpPr>
            <a:spLocks noGrp="1"/>
          </p:cNvSpPr>
          <p:nvPr userDrawn="1">
            <p:ph type="pic" idx="1"/>
          </p:nvPr>
        </p:nvSpPr>
        <p:spPr bwMode="gray">
          <a:xfrm>
            <a:off x="0"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1045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16-up">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24968606" y="16737178"/>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8" name="Picture Placeholder 15"/>
          <p:cNvSpPr>
            <a:spLocks noGrp="1"/>
          </p:cNvSpPr>
          <p:nvPr>
            <p:ph type="pic" sz="quarter" idx="22"/>
          </p:nvPr>
        </p:nvSpPr>
        <p:spPr>
          <a:xfrm>
            <a:off x="16645735" y="16737178"/>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2" name="Picture Placeholder 14"/>
          <p:cNvSpPr>
            <a:spLocks noGrp="1"/>
          </p:cNvSpPr>
          <p:nvPr>
            <p:ph type="pic" sz="quarter" idx="26"/>
          </p:nvPr>
        </p:nvSpPr>
        <p:spPr>
          <a:xfrm>
            <a:off x="8322866" y="16737178"/>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6" name="Picture Placeholder 13"/>
          <p:cNvSpPr>
            <a:spLocks noGrp="1"/>
          </p:cNvSpPr>
          <p:nvPr>
            <p:ph type="pic" sz="quarter" idx="30"/>
          </p:nvPr>
        </p:nvSpPr>
        <p:spPr>
          <a:xfrm>
            <a:off x="0" y="16737178"/>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3" name="Picture Placeholder 12"/>
          <p:cNvSpPr>
            <a:spLocks noGrp="1"/>
          </p:cNvSpPr>
          <p:nvPr>
            <p:ph type="pic" sz="quarter" idx="17"/>
          </p:nvPr>
        </p:nvSpPr>
        <p:spPr>
          <a:xfrm>
            <a:off x="24968606" y="11148365"/>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7" name="Picture Placeholder 11"/>
          <p:cNvSpPr>
            <a:spLocks noGrp="1"/>
          </p:cNvSpPr>
          <p:nvPr>
            <p:ph type="pic" sz="quarter" idx="21"/>
          </p:nvPr>
        </p:nvSpPr>
        <p:spPr>
          <a:xfrm>
            <a:off x="16645735" y="11148365"/>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1" name="Picture Placeholder 10"/>
          <p:cNvSpPr>
            <a:spLocks noGrp="1"/>
          </p:cNvSpPr>
          <p:nvPr>
            <p:ph type="pic" sz="quarter" idx="25"/>
          </p:nvPr>
        </p:nvSpPr>
        <p:spPr>
          <a:xfrm>
            <a:off x="8322866" y="11148365"/>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5" name="Picture Placeholder 9"/>
          <p:cNvSpPr>
            <a:spLocks noGrp="1"/>
          </p:cNvSpPr>
          <p:nvPr>
            <p:ph type="pic" sz="quarter" idx="29"/>
          </p:nvPr>
        </p:nvSpPr>
        <p:spPr>
          <a:xfrm>
            <a:off x="0" y="11148365"/>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2" name="Picture Placeholder 8"/>
          <p:cNvSpPr>
            <a:spLocks noGrp="1"/>
          </p:cNvSpPr>
          <p:nvPr>
            <p:ph type="pic" sz="quarter" idx="16"/>
          </p:nvPr>
        </p:nvSpPr>
        <p:spPr>
          <a:xfrm>
            <a:off x="24968606" y="5588813"/>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6" name="Picture Placeholder 7"/>
          <p:cNvSpPr>
            <a:spLocks noGrp="1"/>
          </p:cNvSpPr>
          <p:nvPr>
            <p:ph type="pic" sz="quarter" idx="20"/>
          </p:nvPr>
        </p:nvSpPr>
        <p:spPr>
          <a:xfrm>
            <a:off x="16645735" y="5588813"/>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0" name="Picture Placeholder 6"/>
          <p:cNvSpPr>
            <a:spLocks noGrp="1"/>
          </p:cNvSpPr>
          <p:nvPr>
            <p:ph type="pic" sz="quarter" idx="24"/>
          </p:nvPr>
        </p:nvSpPr>
        <p:spPr>
          <a:xfrm>
            <a:off x="8322866" y="5588813"/>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4" name="Picture Placeholder 5"/>
          <p:cNvSpPr>
            <a:spLocks noGrp="1"/>
          </p:cNvSpPr>
          <p:nvPr>
            <p:ph type="pic" sz="quarter" idx="28"/>
          </p:nvPr>
        </p:nvSpPr>
        <p:spPr>
          <a:xfrm>
            <a:off x="0" y="5588813"/>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1" name="Picture Placeholder 4"/>
          <p:cNvSpPr>
            <a:spLocks noGrp="1"/>
          </p:cNvSpPr>
          <p:nvPr>
            <p:ph type="pic" sz="quarter" idx="11"/>
          </p:nvPr>
        </p:nvSpPr>
        <p:spPr>
          <a:xfrm>
            <a:off x="24968606" y="0"/>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5" name="Picture Placeholder 3"/>
          <p:cNvSpPr>
            <a:spLocks noGrp="1"/>
          </p:cNvSpPr>
          <p:nvPr>
            <p:ph type="pic" sz="quarter" idx="19"/>
          </p:nvPr>
        </p:nvSpPr>
        <p:spPr>
          <a:xfrm>
            <a:off x="16645735" y="0"/>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9" name="Picture Placeholder 2"/>
          <p:cNvSpPr>
            <a:spLocks noGrp="1"/>
          </p:cNvSpPr>
          <p:nvPr>
            <p:ph type="pic" sz="quarter" idx="23"/>
          </p:nvPr>
        </p:nvSpPr>
        <p:spPr>
          <a:xfrm>
            <a:off x="8322866" y="0"/>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8" name="Picture Placeholder 2"/>
          <p:cNvSpPr>
            <a:spLocks noGrp="1"/>
          </p:cNvSpPr>
          <p:nvPr>
            <p:ph type="pic" sz="quarter" idx="31"/>
          </p:nvPr>
        </p:nvSpPr>
        <p:spPr>
          <a:xfrm>
            <a:off x="0" y="0"/>
            <a:ext cx="794979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33765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32918400" cy="219456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2697276" y="1168402"/>
            <a:ext cx="12426696" cy="10499344"/>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30227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12-up">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24968606" y="14893747"/>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7" name="Picture Placeholder 11"/>
          <p:cNvSpPr>
            <a:spLocks noGrp="1"/>
          </p:cNvSpPr>
          <p:nvPr>
            <p:ph type="pic" sz="quarter" idx="21"/>
          </p:nvPr>
        </p:nvSpPr>
        <p:spPr>
          <a:xfrm>
            <a:off x="16645735" y="14893747"/>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1" name="Picture Placeholder 10"/>
          <p:cNvSpPr>
            <a:spLocks noGrp="1"/>
          </p:cNvSpPr>
          <p:nvPr>
            <p:ph type="pic" sz="quarter" idx="25"/>
          </p:nvPr>
        </p:nvSpPr>
        <p:spPr>
          <a:xfrm>
            <a:off x="8322866" y="14893747"/>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5" name="Picture Placeholder 9"/>
          <p:cNvSpPr>
            <a:spLocks noGrp="1"/>
          </p:cNvSpPr>
          <p:nvPr>
            <p:ph type="pic" sz="quarter" idx="29"/>
          </p:nvPr>
        </p:nvSpPr>
        <p:spPr>
          <a:xfrm>
            <a:off x="0" y="14893747"/>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2" name="Picture Placeholder 8"/>
          <p:cNvSpPr>
            <a:spLocks noGrp="1"/>
          </p:cNvSpPr>
          <p:nvPr>
            <p:ph type="pic" sz="quarter" idx="16"/>
          </p:nvPr>
        </p:nvSpPr>
        <p:spPr>
          <a:xfrm>
            <a:off x="24968606" y="7446874"/>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6" name="Picture Placeholder 7"/>
          <p:cNvSpPr>
            <a:spLocks noGrp="1"/>
          </p:cNvSpPr>
          <p:nvPr>
            <p:ph type="pic" sz="quarter" idx="20"/>
          </p:nvPr>
        </p:nvSpPr>
        <p:spPr>
          <a:xfrm>
            <a:off x="16645735" y="7446874"/>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0" name="Picture Placeholder 6"/>
          <p:cNvSpPr>
            <a:spLocks noGrp="1"/>
          </p:cNvSpPr>
          <p:nvPr>
            <p:ph type="pic" sz="quarter" idx="24"/>
          </p:nvPr>
        </p:nvSpPr>
        <p:spPr>
          <a:xfrm>
            <a:off x="8322866" y="7446874"/>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4" name="Picture Placeholder 5"/>
          <p:cNvSpPr>
            <a:spLocks noGrp="1"/>
          </p:cNvSpPr>
          <p:nvPr>
            <p:ph type="pic" sz="quarter" idx="28"/>
          </p:nvPr>
        </p:nvSpPr>
        <p:spPr>
          <a:xfrm>
            <a:off x="0" y="7446874"/>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1" name="Picture Placeholder 4"/>
          <p:cNvSpPr>
            <a:spLocks noGrp="1"/>
          </p:cNvSpPr>
          <p:nvPr>
            <p:ph type="pic" sz="quarter" idx="11"/>
          </p:nvPr>
        </p:nvSpPr>
        <p:spPr>
          <a:xfrm>
            <a:off x="24968606" y="0"/>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5" name="Picture Placeholder 3"/>
          <p:cNvSpPr>
            <a:spLocks noGrp="1"/>
          </p:cNvSpPr>
          <p:nvPr>
            <p:ph type="pic" sz="quarter" idx="19"/>
          </p:nvPr>
        </p:nvSpPr>
        <p:spPr>
          <a:xfrm>
            <a:off x="16645735" y="0"/>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9" name="Picture Placeholder 2"/>
          <p:cNvSpPr>
            <a:spLocks noGrp="1"/>
          </p:cNvSpPr>
          <p:nvPr>
            <p:ph type="pic" sz="quarter" idx="23"/>
          </p:nvPr>
        </p:nvSpPr>
        <p:spPr>
          <a:xfrm>
            <a:off x="8322866" y="0"/>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8" name="Picture Placeholder 2"/>
          <p:cNvSpPr>
            <a:spLocks noGrp="1"/>
          </p:cNvSpPr>
          <p:nvPr>
            <p:ph type="pic" sz="quarter" idx="31"/>
          </p:nvPr>
        </p:nvSpPr>
        <p:spPr>
          <a:xfrm>
            <a:off x="0" y="0"/>
            <a:ext cx="7949794" cy="7051853"/>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365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20-up">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26622756" y="16737178"/>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60" name="Picture Placeholder 19"/>
          <p:cNvSpPr>
            <a:spLocks noGrp="1"/>
          </p:cNvSpPr>
          <p:nvPr>
            <p:ph type="pic" sz="quarter" idx="28"/>
          </p:nvPr>
        </p:nvSpPr>
        <p:spPr>
          <a:xfrm>
            <a:off x="26622756" y="11148365"/>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58" name="Picture Placeholder 18"/>
          <p:cNvSpPr>
            <a:spLocks noGrp="1"/>
          </p:cNvSpPr>
          <p:nvPr>
            <p:ph type="pic" sz="quarter" idx="27"/>
          </p:nvPr>
        </p:nvSpPr>
        <p:spPr>
          <a:xfrm>
            <a:off x="26622756" y="5588813"/>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56" name="Picture Placeholder 17"/>
          <p:cNvSpPr>
            <a:spLocks noGrp="1"/>
          </p:cNvSpPr>
          <p:nvPr>
            <p:ph type="pic" sz="quarter" idx="26"/>
          </p:nvPr>
        </p:nvSpPr>
        <p:spPr>
          <a:xfrm>
            <a:off x="26622756" y="0"/>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54" name="Picture Placeholder 16"/>
          <p:cNvSpPr>
            <a:spLocks noGrp="1"/>
          </p:cNvSpPr>
          <p:nvPr>
            <p:ph type="pic" sz="quarter" idx="25"/>
          </p:nvPr>
        </p:nvSpPr>
        <p:spPr>
          <a:xfrm>
            <a:off x="19967064" y="16737178"/>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52" name="Picture Placeholder 15"/>
          <p:cNvSpPr>
            <a:spLocks noGrp="1"/>
          </p:cNvSpPr>
          <p:nvPr>
            <p:ph type="pic" sz="quarter" idx="24"/>
          </p:nvPr>
        </p:nvSpPr>
        <p:spPr>
          <a:xfrm>
            <a:off x="19967064" y="11148365"/>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50" name="Picture Placeholder 14"/>
          <p:cNvSpPr>
            <a:spLocks noGrp="1"/>
          </p:cNvSpPr>
          <p:nvPr>
            <p:ph type="pic" sz="quarter" idx="23"/>
          </p:nvPr>
        </p:nvSpPr>
        <p:spPr>
          <a:xfrm>
            <a:off x="19967064" y="5588813"/>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48" name="Picture Placeholder 13"/>
          <p:cNvSpPr>
            <a:spLocks noGrp="1"/>
          </p:cNvSpPr>
          <p:nvPr>
            <p:ph type="pic" sz="quarter" idx="22"/>
          </p:nvPr>
        </p:nvSpPr>
        <p:spPr>
          <a:xfrm>
            <a:off x="19967064" y="0"/>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67" name="Picture Placeholder 12"/>
          <p:cNvSpPr>
            <a:spLocks noGrp="1"/>
          </p:cNvSpPr>
          <p:nvPr>
            <p:ph type="pic" sz="quarter" idx="21"/>
          </p:nvPr>
        </p:nvSpPr>
        <p:spPr>
          <a:xfrm>
            <a:off x="13311373" y="16737178"/>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65" name="Picture Placeholder 11"/>
          <p:cNvSpPr>
            <a:spLocks noGrp="1"/>
          </p:cNvSpPr>
          <p:nvPr>
            <p:ph type="pic" sz="quarter" idx="20"/>
          </p:nvPr>
        </p:nvSpPr>
        <p:spPr>
          <a:xfrm>
            <a:off x="13311373" y="11148365"/>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31" name="Picture Placeholder 10"/>
          <p:cNvSpPr>
            <a:spLocks noGrp="1"/>
          </p:cNvSpPr>
          <p:nvPr>
            <p:ph type="pic" sz="quarter" idx="19"/>
          </p:nvPr>
        </p:nvSpPr>
        <p:spPr>
          <a:xfrm>
            <a:off x="13311373" y="5588813"/>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9" name="Picture Placeholder 9"/>
          <p:cNvSpPr>
            <a:spLocks noGrp="1"/>
          </p:cNvSpPr>
          <p:nvPr>
            <p:ph type="pic" sz="quarter" idx="18"/>
          </p:nvPr>
        </p:nvSpPr>
        <p:spPr>
          <a:xfrm>
            <a:off x="13311373" y="0"/>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1" name="Picture Placeholder 8"/>
          <p:cNvSpPr>
            <a:spLocks noGrp="1"/>
          </p:cNvSpPr>
          <p:nvPr>
            <p:ph type="pic" sz="quarter" idx="17"/>
          </p:nvPr>
        </p:nvSpPr>
        <p:spPr>
          <a:xfrm>
            <a:off x="6665976" y="16737178"/>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8" name="Picture Placeholder 7"/>
          <p:cNvSpPr>
            <a:spLocks noGrp="1"/>
          </p:cNvSpPr>
          <p:nvPr>
            <p:ph type="pic" sz="quarter" idx="16"/>
          </p:nvPr>
        </p:nvSpPr>
        <p:spPr>
          <a:xfrm>
            <a:off x="6665976" y="11148365"/>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6" name="Picture Placeholder 6"/>
          <p:cNvSpPr>
            <a:spLocks noGrp="1"/>
          </p:cNvSpPr>
          <p:nvPr>
            <p:ph type="pic" sz="quarter" idx="15"/>
          </p:nvPr>
        </p:nvSpPr>
        <p:spPr>
          <a:xfrm>
            <a:off x="6665976" y="5588813"/>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4" name="Picture Placeholder 5"/>
          <p:cNvSpPr>
            <a:spLocks noGrp="1"/>
          </p:cNvSpPr>
          <p:nvPr>
            <p:ph type="pic" sz="quarter" idx="14"/>
          </p:nvPr>
        </p:nvSpPr>
        <p:spPr>
          <a:xfrm>
            <a:off x="6665976" y="0"/>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2" name="Picture Placeholder 4"/>
          <p:cNvSpPr>
            <a:spLocks noGrp="1"/>
          </p:cNvSpPr>
          <p:nvPr>
            <p:ph type="pic" sz="quarter" idx="13"/>
          </p:nvPr>
        </p:nvSpPr>
        <p:spPr>
          <a:xfrm>
            <a:off x="0" y="16737178"/>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9" name="Picture Placeholder 3"/>
          <p:cNvSpPr>
            <a:spLocks noGrp="1"/>
          </p:cNvSpPr>
          <p:nvPr>
            <p:ph type="pic" sz="quarter" idx="12"/>
          </p:nvPr>
        </p:nvSpPr>
        <p:spPr>
          <a:xfrm>
            <a:off x="0" y="11148365"/>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7" name="Picture Placeholder 2"/>
          <p:cNvSpPr>
            <a:spLocks noGrp="1"/>
          </p:cNvSpPr>
          <p:nvPr>
            <p:ph type="pic" sz="quarter" idx="11"/>
          </p:nvPr>
        </p:nvSpPr>
        <p:spPr>
          <a:xfrm>
            <a:off x="0" y="5588813"/>
            <a:ext cx="6295644" cy="5208422"/>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3" name="Picture Placeholder 1"/>
          <p:cNvSpPr>
            <a:spLocks noGrp="1"/>
          </p:cNvSpPr>
          <p:nvPr>
            <p:ph type="pic" sz="quarter" idx="10"/>
          </p:nvPr>
        </p:nvSpPr>
        <p:spPr>
          <a:xfrm>
            <a:off x="0" y="0"/>
            <a:ext cx="6295644" cy="520110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35195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Mosaic 1">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16640251" y="0"/>
            <a:ext cx="16278149" cy="21945600"/>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4"/>
          <p:cNvSpPr>
            <a:spLocks noGrp="1"/>
          </p:cNvSpPr>
          <p:nvPr>
            <p:ph type="pic" idx="10"/>
          </p:nvPr>
        </p:nvSpPr>
        <p:spPr bwMode="gray">
          <a:xfrm>
            <a:off x="8320125" y="11148365"/>
            <a:ext cx="7949794" cy="10795027"/>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8" name="Picture Placeholder 3"/>
          <p:cNvSpPr>
            <a:spLocks noGrp="1"/>
          </p:cNvSpPr>
          <p:nvPr>
            <p:ph type="pic" idx="17"/>
          </p:nvPr>
        </p:nvSpPr>
        <p:spPr bwMode="gray">
          <a:xfrm>
            <a:off x="8320125"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3" name="Picture Placeholder 2"/>
          <p:cNvSpPr>
            <a:spLocks noGrp="1"/>
          </p:cNvSpPr>
          <p:nvPr>
            <p:ph type="pic" idx="12"/>
          </p:nvPr>
        </p:nvSpPr>
        <p:spPr bwMode="gray">
          <a:xfrm>
            <a:off x="0"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1" name="Picture Placeholder 1"/>
          <p:cNvSpPr>
            <a:spLocks noGrp="1"/>
          </p:cNvSpPr>
          <p:nvPr>
            <p:ph type="pic" idx="1"/>
          </p:nvPr>
        </p:nvSpPr>
        <p:spPr bwMode="gray">
          <a:xfrm>
            <a:off x="0"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15310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Mosaic 2">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24968606"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7" name="Picture Placeholder 4"/>
          <p:cNvSpPr>
            <a:spLocks noGrp="1"/>
          </p:cNvSpPr>
          <p:nvPr>
            <p:ph type="pic" idx="16"/>
          </p:nvPr>
        </p:nvSpPr>
        <p:spPr bwMode="gray">
          <a:xfrm>
            <a:off x="24968606"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4" name="Picture Placeholder 3"/>
          <p:cNvSpPr>
            <a:spLocks noGrp="1"/>
          </p:cNvSpPr>
          <p:nvPr>
            <p:ph type="pic" idx="18"/>
          </p:nvPr>
        </p:nvSpPr>
        <p:spPr bwMode="gray">
          <a:xfrm>
            <a:off x="16633282"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2"/>
          <p:cNvSpPr>
            <a:spLocks noGrp="1"/>
          </p:cNvSpPr>
          <p:nvPr>
            <p:ph type="pic" idx="10"/>
          </p:nvPr>
        </p:nvSpPr>
        <p:spPr bwMode="gray">
          <a:xfrm>
            <a:off x="16633282"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1" name="Picture Placeholder 1"/>
          <p:cNvSpPr>
            <a:spLocks noGrp="1"/>
          </p:cNvSpPr>
          <p:nvPr>
            <p:ph type="pic" idx="1"/>
          </p:nvPr>
        </p:nvSpPr>
        <p:spPr bwMode="gray">
          <a:xfrm>
            <a:off x="1" y="0"/>
            <a:ext cx="16247750" cy="21945600"/>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331990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Mosaic 3">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16648481" y="0"/>
            <a:ext cx="16269919" cy="21945600"/>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3" name="Picture Placeholder 3"/>
          <p:cNvSpPr>
            <a:spLocks noGrp="1"/>
          </p:cNvSpPr>
          <p:nvPr>
            <p:ph type="pic" idx="22"/>
          </p:nvPr>
        </p:nvSpPr>
        <p:spPr bwMode="gray">
          <a:xfrm>
            <a:off x="8324240"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smtClean="0"/>
            </a:lvl1pPr>
          </a:lstStyle>
          <a:p>
            <a:pPr marL="617220" lvl="0" indent="-617220" algn="ctr"/>
            <a:r>
              <a:rPr lang="en-US"/>
              <a:t>Click icon to add picture</a:t>
            </a:r>
            <a:endParaRPr lang="en-US" dirty="0"/>
          </a:p>
        </p:txBody>
      </p:sp>
      <p:sp>
        <p:nvSpPr>
          <p:cNvPr id="26" name="Picture Placeholder 2"/>
          <p:cNvSpPr>
            <a:spLocks noGrp="1"/>
          </p:cNvSpPr>
          <p:nvPr>
            <p:ph type="pic" idx="21"/>
          </p:nvPr>
        </p:nvSpPr>
        <p:spPr bwMode="gray">
          <a:xfrm>
            <a:off x="0" y="11148365"/>
            <a:ext cx="1627403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6665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Mosaic 4">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8320126" y="11148365"/>
            <a:ext cx="24598274" cy="10797235"/>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6" name="Picture Placeholder 4"/>
          <p:cNvSpPr>
            <a:spLocks noGrp="1"/>
          </p:cNvSpPr>
          <p:nvPr>
            <p:ph type="pic" idx="24"/>
          </p:nvPr>
        </p:nvSpPr>
        <p:spPr bwMode="gray">
          <a:xfrm>
            <a:off x="0"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7" name="Picture Placeholder 3"/>
          <p:cNvSpPr>
            <a:spLocks noGrp="1"/>
          </p:cNvSpPr>
          <p:nvPr>
            <p:ph type="pic" idx="16"/>
          </p:nvPr>
        </p:nvSpPr>
        <p:spPr bwMode="gray">
          <a:xfrm>
            <a:off x="24968606" y="0"/>
            <a:ext cx="7949794" cy="10797235"/>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3" name="Picture Placeholder 2"/>
          <p:cNvSpPr>
            <a:spLocks noGrp="1"/>
          </p:cNvSpPr>
          <p:nvPr>
            <p:ph type="pic" idx="22"/>
          </p:nvPr>
        </p:nvSpPr>
        <p:spPr bwMode="gray">
          <a:xfrm>
            <a:off x="16644366" y="0"/>
            <a:ext cx="7949794" cy="10797235"/>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6269919" cy="10797235"/>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12461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Mosaic 5">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16648481" y="11176000"/>
            <a:ext cx="16269919"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4"/>
          <p:cNvSpPr>
            <a:spLocks noGrp="1"/>
          </p:cNvSpPr>
          <p:nvPr>
            <p:ph type="pic" idx="11"/>
          </p:nvPr>
        </p:nvSpPr>
        <p:spPr bwMode="gray">
          <a:xfrm>
            <a:off x="8324240" y="1117600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8" name="Picture Placeholder 3"/>
          <p:cNvSpPr>
            <a:spLocks noGrp="1"/>
          </p:cNvSpPr>
          <p:nvPr>
            <p:ph type="pic" idx="10"/>
          </p:nvPr>
        </p:nvSpPr>
        <p:spPr bwMode="gray">
          <a:xfrm>
            <a:off x="0" y="1117600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2" name="Picture Placeholder 2"/>
          <p:cNvSpPr>
            <a:spLocks noGrp="1"/>
          </p:cNvSpPr>
          <p:nvPr>
            <p:ph type="pic" idx="13"/>
          </p:nvPr>
        </p:nvSpPr>
        <p:spPr bwMode="gray">
          <a:xfrm>
            <a:off x="24968606"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1" name="Picture Placeholder 1"/>
          <p:cNvSpPr>
            <a:spLocks noGrp="1"/>
          </p:cNvSpPr>
          <p:nvPr>
            <p:ph type="pic" idx="1"/>
          </p:nvPr>
        </p:nvSpPr>
        <p:spPr bwMode="gray">
          <a:xfrm>
            <a:off x="0" y="0"/>
            <a:ext cx="24590045"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42533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Mosaic 6">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16294608" cy="21945600"/>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4" name="Picture Placeholder 4"/>
          <p:cNvSpPr>
            <a:spLocks noGrp="1"/>
          </p:cNvSpPr>
          <p:nvPr>
            <p:ph type="pic" idx="23"/>
          </p:nvPr>
        </p:nvSpPr>
        <p:spPr bwMode="gray">
          <a:xfrm>
            <a:off x="16623792" y="11148365"/>
            <a:ext cx="16294608" cy="1079723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5" name="Picture Placeholder 3"/>
          <p:cNvSpPr>
            <a:spLocks noGrp="1"/>
          </p:cNvSpPr>
          <p:nvPr>
            <p:ph type="pic" idx="22"/>
          </p:nvPr>
        </p:nvSpPr>
        <p:spPr bwMode="gray">
          <a:xfrm>
            <a:off x="16623792" y="0"/>
            <a:ext cx="16294608" cy="1079723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35029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Mosaic 7">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16623792" y="0"/>
            <a:ext cx="16294608"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69" name="Picture Placeholder 2"/>
          <p:cNvSpPr>
            <a:spLocks noGrp="1"/>
          </p:cNvSpPr>
          <p:nvPr>
            <p:ph type="pic" idx="24"/>
          </p:nvPr>
        </p:nvSpPr>
        <p:spPr bwMode="gray">
          <a:xfrm>
            <a:off x="0" y="11148365"/>
            <a:ext cx="16261690"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6" name="Picture Placeholder 1"/>
          <p:cNvSpPr>
            <a:spLocks noGrp="1"/>
          </p:cNvSpPr>
          <p:nvPr>
            <p:ph type="pic" idx="25"/>
          </p:nvPr>
        </p:nvSpPr>
        <p:spPr bwMode="gray">
          <a:xfrm>
            <a:off x="8311896"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7" name="Picture Placeholder 1"/>
          <p:cNvSpPr>
            <a:spLocks noGrp="1"/>
          </p:cNvSpPr>
          <p:nvPr>
            <p:ph type="pic" idx="26"/>
          </p:nvPr>
        </p:nvSpPr>
        <p:spPr bwMode="gray">
          <a:xfrm>
            <a:off x="16623792"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8" name="Picture Placeholder 1"/>
          <p:cNvSpPr>
            <a:spLocks noGrp="1"/>
          </p:cNvSpPr>
          <p:nvPr>
            <p:ph type="pic" idx="27"/>
          </p:nvPr>
        </p:nvSpPr>
        <p:spPr bwMode="gray">
          <a:xfrm>
            <a:off x="24968606"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10986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Mosaic 8">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11089386" y="11148365"/>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1" name="Picture Placeholder 3"/>
          <p:cNvSpPr>
            <a:spLocks noGrp="1"/>
          </p:cNvSpPr>
          <p:nvPr>
            <p:ph type="pic" idx="25"/>
          </p:nvPr>
        </p:nvSpPr>
        <p:spPr bwMode="gray">
          <a:xfrm>
            <a:off x="22178772" y="11148365"/>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0" name="Picture Placeholder 1"/>
          <p:cNvSpPr>
            <a:spLocks noGrp="1"/>
          </p:cNvSpPr>
          <p:nvPr>
            <p:ph type="pic" idx="10"/>
          </p:nvPr>
        </p:nvSpPr>
        <p:spPr bwMode="gray">
          <a:xfrm>
            <a:off x="0"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3" name="Picture Placeholder 1"/>
          <p:cNvSpPr>
            <a:spLocks noGrp="1"/>
          </p:cNvSpPr>
          <p:nvPr>
            <p:ph type="pic" idx="27"/>
          </p:nvPr>
        </p:nvSpPr>
        <p:spPr bwMode="gray">
          <a:xfrm>
            <a:off x="0" y="11148365"/>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4" name="Picture Placeholder 3"/>
          <p:cNvSpPr>
            <a:spLocks noGrp="1"/>
          </p:cNvSpPr>
          <p:nvPr>
            <p:ph type="pic" idx="28"/>
          </p:nvPr>
        </p:nvSpPr>
        <p:spPr bwMode="gray">
          <a:xfrm>
            <a:off x="11089386" y="0"/>
            <a:ext cx="21829014"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40969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617220" y="731520"/>
            <a:ext cx="31686412" cy="6012179"/>
          </a:xfrm>
        </p:spPr>
        <p:txBody>
          <a:bodyPr anchor="b">
            <a:normAutofit/>
          </a:bodyPr>
          <a:lstStyle>
            <a:lvl1pPr algn="ctr">
              <a:defRPr sz="1296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617220" y="7031621"/>
            <a:ext cx="31683960" cy="1794576"/>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12680505" y="11318473"/>
            <a:ext cx="7187009" cy="5753594"/>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Tree>
    <p:extLst>
      <p:ext uri="{BB962C8B-B14F-4D97-AF65-F5344CB8AC3E}">
        <p14:creationId xmlns:p14="http://schemas.microsoft.com/office/powerpoint/2010/main" val="8825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Mosaic 9">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11089386" y="11148365"/>
            <a:ext cx="21829014"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9" name="Picture Placeholder 3"/>
          <p:cNvSpPr>
            <a:spLocks noGrp="1"/>
          </p:cNvSpPr>
          <p:nvPr>
            <p:ph type="pic" idx="22"/>
          </p:nvPr>
        </p:nvSpPr>
        <p:spPr bwMode="gray">
          <a:xfrm>
            <a:off x="11089386"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1" name="Picture Placeholder 3"/>
          <p:cNvSpPr>
            <a:spLocks noGrp="1"/>
          </p:cNvSpPr>
          <p:nvPr>
            <p:ph type="pic" idx="25"/>
          </p:nvPr>
        </p:nvSpPr>
        <p:spPr bwMode="gray">
          <a:xfrm>
            <a:off x="22178772"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0" name="Picture Placeholder 1"/>
          <p:cNvSpPr>
            <a:spLocks noGrp="1"/>
          </p:cNvSpPr>
          <p:nvPr>
            <p:ph type="pic" idx="10"/>
          </p:nvPr>
        </p:nvSpPr>
        <p:spPr bwMode="gray">
          <a:xfrm>
            <a:off x="0"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3" name="Picture Placeholder 1"/>
          <p:cNvSpPr>
            <a:spLocks noGrp="1"/>
          </p:cNvSpPr>
          <p:nvPr>
            <p:ph type="pic" idx="27"/>
          </p:nvPr>
        </p:nvSpPr>
        <p:spPr bwMode="gray">
          <a:xfrm>
            <a:off x="0" y="11148365"/>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11967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hoto: Mosaic 10">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22178772"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7" name="Picture Placeholder 3"/>
          <p:cNvSpPr>
            <a:spLocks noGrp="1"/>
          </p:cNvSpPr>
          <p:nvPr>
            <p:ph type="pic" idx="25"/>
          </p:nvPr>
        </p:nvSpPr>
        <p:spPr bwMode="gray">
          <a:xfrm>
            <a:off x="11089386" y="0"/>
            <a:ext cx="10739628" cy="7051853"/>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9" name="Picture Placeholder 3"/>
          <p:cNvSpPr>
            <a:spLocks noGrp="1"/>
          </p:cNvSpPr>
          <p:nvPr>
            <p:ph type="pic" idx="26"/>
          </p:nvPr>
        </p:nvSpPr>
        <p:spPr bwMode="gray">
          <a:xfrm>
            <a:off x="22178772" y="11148365"/>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0" name="Picture Placeholder 1"/>
          <p:cNvSpPr>
            <a:spLocks noGrp="1"/>
          </p:cNvSpPr>
          <p:nvPr>
            <p:ph type="pic" idx="27"/>
          </p:nvPr>
        </p:nvSpPr>
        <p:spPr bwMode="gray">
          <a:xfrm>
            <a:off x="0" y="11148365"/>
            <a:ext cx="10739628" cy="1079723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1" name="Picture Placeholder 3"/>
          <p:cNvSpPr>
            <a:spLocks noGrp="1"/>
          </p:cNvSpPr>
          <p:nvPr>
            <p:ph type="pic" idx="28"/>
          </p:nvPr>
        </p:nvSpPr>
        <p:spPr bwMode="gray">
          <a:xfrm>
            <a:off x="11089386" y="7446874"/>
            <a:ext cx="10739628" cy="7051853"/>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8" name="Picture Placeholder 3"/>
          <p:cNvSpPr>
            <a:spLocks noGrp="1"/>
          </p:cNvSpPr>
          <p:nvPr>
            <p:ph type="pic" idx="29"/>
          </p:nvPr>
        </p:nvSpPr>
        <p:spPr bwMode="gray">
          <a:xfrm>
            <a:off x="11089386" y="14893747"/>
            <a:ext cx="10739628" cy="7051853"/>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42939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hoto: Mosaic 11">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11089386"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7" name="Picture Placeholder 3"/>
          <p:cNvSpPr>
            <a:spLocks noGrp="1"/>
          </p:cNvSpPr>
          <p:nvPr>
            <p:ph type="pic" idx="25"/>
          </p:nvPr>
        </p:nvSpPr>
        <p:spPr bwMode="gray">
          <a:xfrm>
            <a:off x="22178772" y="0"/>
            <a:ext cx="10739628" cy="7051853"/>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0" name="Picture Placeholder 1"/>
          <p:cNvSpPr>
            <a:spLocks noGrp="1"/>
          </p:cNvSpPr>
          <p:nvPr>
            <p:ph type="pic" idx="27"/>
          </p:nvPr>
        </p:nvSpPr>
        <p:spPr bwMode="gray">
          <a:xfrm>
            <a:off x="0" y="11148365"/>
            <a:ext cx="2182901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1" name="Picture Placeholder 3"/>
          <p:cNvSpPr>
            <a:spLocks noGrp="1"/>
          </p:cNvSpPr>
          <p:nvPr>
            <p:ph type="pic" idx="28"/>
          </p:nvPr>
        </p:nvSpPr>
        <p:spPr bwMode="gray">
          <a:xfrm>
            <a:off x="22178772" y="7446874"/>
            <a:ext cx="10739628" cy="7051853"/>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8" name="Picture Placeholder 3"/>
          <p:cNvSpPr>
            <a:spLocks noGrp="1"/>
          </p:cNvSpPr>
          <p:nvPr>
            <p:ph type="pic" idx="29"/>
          </p:nvPr>
        </p:nvSpPr>
        <p:spPr bwMode="gray">
          <a:xfrm>
            <a:off x="22178772" y="14893747"/>
            <a:ext cx="10739628" cy="7051853"/>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21428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Mosaic 12">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24968606"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4" name="Picture Placeholder 7"/>
          <p:cNvSpPr>
            <a:spLocks noGrp="1"/>
          </p:cNvSpPr>
          <p:nvPr userDrawn="1">
            <p:ph type="pic" idx="13"/>
          </p:nvPr>
        </p:nvSpPr>
        <p:spPr bwMode="gray">
          <a:xfrm>
            <a:off x="24968606"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5" name="Picture Placeholder 6"/>
          <p:cNvSpPr>
            <a:spLocks noGrp="1"/>
          </p:cNvSpPr>
          <p:nvPr userDrawn="1">
            <p:ph type="pic" idx="14"/>
          </p:nvPr>
        </p:nvSpPr>
        <p:spPr bwMode="gray">
          <a:xfrm>
            <a:off x="16640251" y="14893747"/>
            <a:ext cx="7949794" cy="7051853"/>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7" name="Picture Placeholder 5"/>
          <p:cNvSpPr>
            <a:spLocks noGrp="1"/>
          </p:cNvSpPr>
          <p:nvPr userDrawn="1">
            <p:ph type="pic" idx="16"/>
          </p:nvPr>
        </p:nvSpPr>
        <p:spPr bwMode="gray">
          <a:xfrm>
            <a:off x="16640251" y="0"/>
            <a:ext cx="7949794" cy="7051853"/>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4"/>
          <p:cNvSpPr>
            <a:spLocks noGrp="1"/>
          </p:cNvSpPr>
          <p:nvPr userDrawn="1">
            <p:ph type="pic" idx="10"/>
          </p:nvPr>
        </p:nvSpPr>
        <p:spPr bwMode="gray">
          <a:xfrm>
            <a:off x="8320125"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8" name="Picture Placeholder 3"/>
          <p:cNvSpPr>
            <a:spLocks noGrp="1"/>
          </p:cNvSpPr>
          <p:nvPr userDrawn="1">
            <p:ph type="pic" idx="17"/>
          </p:nvPr>
        </p:nvSpPr>
        <p:spPr bwMode="gray">
          <a:xfrm>
            <a:off x="8320125"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3" name="Picture Placeholder 2"/>
          <p:cNvSpPr>
            <a:spLocks noGrp="1"/>
          </p:cNvSpPr>
          <p:nvPr userDrawn="1">
            <p:ph type="pic" idx="12"/>
          </p:nvPr>
        </p:nvSpPr>
        <p:spPr bwMode="gray">
          <a:xfrm>
            <a:off x="0" y="11148365"/>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1" name="Picture Placeholder 1"/>
          <p:cNvSpPr>
            <a:spLocks noGrp="1"/>
          </p:cNvSpPr>
          <p:nvPr userDrawn="1">
            <p:ph type="pic" idx="1"/>
          </p:nvPr>
        </p:nvSpPr>
        <p:spPr bwMode="gray">
          <a:xfrm>
            <a:off x="0" y="0"/>
            <a:ext cx="7949794" cy="1079723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0" name="Picture Placeholder 6"/>
          <p:cNvSpPr>
            <a:spLocks noGrp="1"/>
          </p:cNvSpPr>
          <p:nvPr>
            <p:ph type="pic" idx="18"/>
          </p:nvPr>
        </p:nvSpPr>
        <p:spPr bwMode="gray">
          <a:xfrm>
            <a:off x="16640251" y="7446874"/>
            <a:ext cx="7949794" cy="7051853"/>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1691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Mosaic 13">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22178772" y="0"/>
            <a:ext cx="10739628" cy="21945600"/>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0739628" cy="1079723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7" name="Picture Placeholder 3"/>
          <p:cNvSpPr>
            <a:spLocks noGrp="1"/>
          </p:cNvSpPr>
          <p:nvPr>
            <p:ph type="pic" idx="25"/>
          </p:nvPr>
        </p:nvSpPr>
        <p:spPr bwMode="gray">
          <a:xfrm>
            <a:off x="11089386" y="0"/>
            <a:ext cx="10739628" cy="7051853"/>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10" name="Picture Placeholder 1"/>
          <p:cNvSpPr>
            <a:spLocks noGrp="1"/>
          </p:cNvSpPr>
          <p:nvPr>
            <p:ph type="pic" idx="27"/>
          </p:nvPr>
        </p:nvSpPr>
        <p:spPr bwMode="gray">
          <a:xfrm>
            <a:off x="0" y="11148365"/>
            <a:ext cx="10739628" cy="1079723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11" name="Picture Placeholder 3"/>
          <p:cNvSpPr>
            <a:spLocks noGrp="1"/>
          </p:cNvSpPr>
          <p:nvPr>
            <p:ph type="pic" idx="28"/>
          </p:nvPr>
        </p:nvSpPr>
        <p:spPr bwMode="gray">
          <a:xfrm>
            <a:off x="11089386" y="7446874"/>
            <a:ext cx="10739628" cy="7051853"/>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8" name="Picture Placeholder 3"/>
          <p:cNvSpPr>
            <a:spLocks noGrp="1"/>
          </p:cNvSpPr>
          <p:nvPr>
            <p:ph type="pic" idx="29"/>
          </p:nvPr>
        </p:nvSpPr>
        <p:spPr bwMode="gray">
          <a:xfrm>
            <a:off x="11089386" y="14893747"/>
            <a:ext cx="10739628" cy="7051853"/>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18632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saic 14">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23611651" y="12731437"/>
            <a:ext cx="9306749" cy="9214163"/>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1" name="Picture Placeholder 1"/>
          <p:cNvSpPr>
            <a:spLocks noGrp="1"/>
          </p:cNvSpPr>
          <p:nvPr>
            <p:ph type="pic" idx="1"/>
          </p:nvPr>
        </p:nvSpPr>
        <p:spPr bwMode="gray">
          <a:xfrm>
            <a:off x="3" y="0"/>
            <a:ext cx="32918400" cy="12345562"/>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7" name="Picture Placeholder 1"/>
          <p:cNvSpPr>
            <a:spLocks noGrp="1"/>
          </p:cNvSpPr>
          <p:nvPr>
            <p:ph type="pic" idx="19"/>
          </p:nvPr>
        </p:nvSpPr>
        <p:spPr bwMode="gray">
          <a:xfrm>
            <a:off x="3" y="12731437"/>
            <a:ext cx="9165906" cy="9214163"/>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4" name="Picture Placeholder 1"/>
          <p:cNvSpPr>
            <a:spLocks noGrp="1"/>
          </p:cNvSpPr>
          <p:nvPr>
            <p:ph type="pic" idx="26"/>
          </p:nvPr>
        </p:nvSpPr>
        <p:spPr bwMode="gray">
          <a:xfrm>
            <a:off x="9495090" y="12731437"/>
            <a:ext cx="13787377" cy="9214163"/>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Tree>
    <p:extLst>
      <p:ext uri="{BB962C8B-B14F-4D97-AF65-F5344CB8AC3E}">
        <p14:creationId xmlns:p14="http://schemas.microsoft.com/office/powerpoint/2010/main" val="156624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617220" y="4669538"/>
            <a:ext cx="31683960" cy="10479792"/>
          </a:xfrm>
          <a:prstGeom prst="rect">
            <a:avLst/>
          </a:prstGeom>
          <a:noFill/>
        </p:spPr>
        <p:txBody>
          <a:bodyPr wrap="square" rtlCol="0">
            <a:spAutoFit/>
          </a:bodyPr>
          <a:lstStyle/>
          <a:p>
            <a:pPr marL="0" algn="ctr" defTabSz="2468880" rtl="0" eaLnBrk="1" latinLnBrk="0" hangingPunct="1"/>
            <a:r>
              <a:rPr lang="en-US" sz="33750" kern="1200" dirty="0">
                <a:solidFill>
                  <a:schemeClr val="tx1"/>
                </a:solidFill>
                <a:latin typeface="+mn-lt"/>
                <a:ea typeface="+mn-ea"/>
                <a:cs typeface="+mn-cs"/>
              </a:rPr>
              <a:t>Photo Grids</a:t>
            </a:r>
            <a:br>
              <a:rPr lang="en-US" sz="33750" kern="1200" dirty="0">
                <a:solidFill>
                  <a:schemeClr val="tx1"/>
                </a:solidFill>
                <a:latin typeface="+mn-lt"/>
                <a:ea typeface="+mn-ea"/>
                <a:cs typeface="+mn-cs"/>
              </a:rPr>
            </a:br>
            <a:r>
              <a:rPr lang="en-US" sz="33750" kern="1200" dirty="0">
                <a:solidFill>
                  <a:schemeClr val="tx1"/>
                </a:solidFill>
                <a:latin typeface="+mn-lt"/>
                <a:ea typeface="+mn-ea"/>
                <a:cs typeface="+mn-cs"/>
              </a:rPr>
              <a:t>+ Bar</a:t>
            </a:r>
          </a:p>
        </p:txBody>
      </p:sp>
    </p:spTree>
    <p:extLst>
      <p:ext uri="{BB962C8B-B14F-4D97-AF65-F5344CB8AC3E}">
        <p14:creationId xmlns:p14="http://schemas.microsoft.com/office/powerpoint/2010/main" val="215711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Screen Photo + Bar">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8230" y="1"/>
            <a:ext cx="32934859" cy="19557405"/>
          </a:xfrm>
          <a:solidFill>
            <a:srgbClr val="DCDCDC">
              <a:alpha val="49804"/>
            </a:srgbClr>
          </a:solidFill>
          <a:ln w="28575">
            <a:noFill/>
          </a:ln>
        </p:spPr>
        <p:txBody>
          <a:bodyPr vert="horz" lIns="0" tIns="0" rIns="0" bIns="0" rtlCol="0" anchor="ctr">
            <a:normAutofit/>
          </a:bodyPr>
          <a:lstStyle>
            <a:lvl1pPr marL="0" indent="0" algn="ctr">
              <a:buNone/>
              <a:defRPr lang="en-US" sz="7560" dirty="0"/>
            </a:lvl1pPr>
          </a:lstStyle>
          <a:p>
            <a:pPr marL="617220" lvl="0" indent="-617220" algn="ctr"/>
            <a:r>
              <a:rPr lang="en-US" dirty="0"/>
              <a:t>Click icon to add picture</a:t>
            </a:r>
          </a:p>
        </p:txBody>
      </p:sp>
      <p:sp>
        <p:nvSpPr>
          <p:cNvPr id="4" name="Rectangle 3">
            <a:extLst>
              <a:ext uri="{FF2B5EF4-FFF2-40B4-BE49-F238E27FC236}">
                <a16:creationId xmlns:a16="http://schemas.microsoft.com/office/drawing/2014/main" id="{3E376F4E-3D45-4916-8924-485476FFC0C9}"/>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5" name="UTK Horiz_R">
            <a:extLst>
              <a:ext uri="{FF2B5EF4-FFF2-40B4-BE49-F238E27FC236}">
                <a16:creationId xmlns:a16="http://schemas.microsoft.com/office/drawing/2014/main" id="{8450B4E7-243B-4B51-8CA4-14B7140F7BB3}"/>
              </a:ext>
            </a:extLst>
          </p:cNvPr>
          <p:cNvGrpSpPr>
            <a:grpSpLocks noChangeAspect="1"/>
          </p:cNvGrpSpPr>
          <p:nvPr userDrawn="1"/>
        </p:nvGrpSpPr>
        <p:grpSpPr bwMode="auto">
          <a:xfrm>
            <a:off x="28506480" y="20225912"/>
            <a:ext cx="3791246" cy="1008074"/>
            <a:chOff x="0" y="1299"/>
            <a:chExt cx="7680" cy="1723"/>
          </a:xfrm>
        </p:grpSpPr>
        <p:sp>
          <p:nvSpPr>
            <p:cNvPr id="6" name="T fill">
              <a:extLst>
                <a:ext uri="{FF2B5EF4-FFF2-40B4-BE49-F238E27FC236}">
                  <a16:creationId xmlns:a16="http://schemas.microsoft.com/office/drawing/2014/main" id="{E20011EA-1534-4444-90E0-1BFF0E5CD90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7" name="Type">
              <a:extLst>
                <a:ext uri="{FF2B5EF4-FFF2-40B4-BE49-F238E27FC236}">
                  <a16:creationId xmlns:a16="http://schemas.microsoft.com/office/drawing/2014/main" id="{E083D8DC-CAE6-40FE-A2B8-5453B67B6E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8" name="Power T">
              <a:extLst>
                <a:ext uri="{FF2B5EF4-FFF2-40B4-BE49-F238E27FC236}">
                  <a16:creationId xmlns:a16="http://schemas.microsoft.com/office/drawing/2014/main" id="{04910BEC-A91C-47F4-A14D-6A8BCCEB64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9" name="Footer Placeholder 3">
            <a:extLst>
              <a:ext uri="{FF2B5EF4-FFF2-40B4-BE49-F238E27FC236}">
                <a16:creationId xmlns:a16="http://schemas.microsoft.com/office/drawing/2014/main" id="{6D158326-3AD0-4269-8A83-87D0CC53CDA5}"/>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CF035C54-3CF5-4159-ABE0-FD63B8F56040}"/>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EC8293B0-577D-467E-9C7F-5282AA5EDA8C}"/>
              </a:ext>
            </a:extLst>
          </p:cNvPr>
          <p:cNvSpPr>
            <a:spLocks noGrp="1"/>
          </p:cNvSpPr>
          <p:nvPr>
            <p:ph type="dt" sz="half" idx="13"/>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20453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2-up + Bar">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16623792" y="0"/>
            <a:ext cx="16294608" cy="19557408"/>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6294608" cy="19557408"/>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617220" lvl="0" indent="-617220" algn="ctr"/>
            <a:r>
              <a:rPr lang="en-US"/>
              <a:t>Click icon to add picture</a:t>
            </a:r>
            <a:endParaRPr lang="en-US" dirty="0"/>
          </a:p>
        </p:txBody>
      </p:sp>
      <p:sp>
        <p:nvSpPr>
          <p:cNvPr id="4" name="Rectangle 3">
            <a:extLst>
              <a:ext uri="{FF2B5EF4-FFF2-40B4-BE49-F238E27FC236}">
                <a16:creationId xmlns:a16="http://schemas.microsoft.com/office/drawing/2014/main" id="{862E8B6D-BFD1-4837-BF2C-0E8E712A986F}"/>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5" name="UTK Horiz_R">
            <a:extLst>
              <a:ext uri="{FF2B5EF4-FFF2-40B4-BE49-F238E27FC236}">
                <a16:creationId xmlns:a16="http://schemas.microsoft.com/office/drawing/2014/main" id="{5D904B3E-9354-4908-ACD5-1C4E07B07FCA}"/>
              </a:ext>
            </a:extLst>
          </p:cNvPr>
          <p:cNvGrpSpPr>
            <a:grpSpLocks noChangeAspect="1"/>
          </p:cNvGrpSpPr>
          <p:nvPr userDrawn="1"/>
        </p:nvGrpSpPr>
        <p:grpSpPr bwMode="auto">
          <a:xfrm>
            <a:off x="28506480" y="20225912"/>
            <a:ext cx="3791246" cy="1008074"/>
            <a:chOff x="0" y="1299"/>
            <a:chExt cx="7680" cy="1723"/>
          </a:xfrm>
        </p:grpSpPr>
        <p:sp>
          <p:nvSpPr>
            <p:cNvPr id="6" name="T fill">
              <a:extLst>
                <a:ext uri="{FF2B5EF4-FFF2-40B4-BE49-F238E27FC236}">
                  <a16:creationId xmlns:a16="http://schemas.microsoft.com/office/drawing/2014/main" id="{7AF0F701-2896-4986-9820-5A1A6B589EF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7" name="Type">
              <a:extLst>
                <a:ext uri="{FF2B5EF4-FFF2-40B4-BE49-F238E27FC236}">
                  <a16:creationId xmlns:a16="http://schemas.microsoft.com/office/drawing/2014/main" id="{0A8672C3-7D6C-481F-97D7-4F2F26B8B71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8" name="Power T">
              <a:extLst>
                <a:ext uri="{FF2B5EF4-FFF2-40B4-BE49-F238E27FC236}">
                  <a16:creationId xmlns:a16="http://schemas.microsoft.com/office/drawing/2014/main" id="{3D474DBB-B351-45B1-A719-101AF5ECE56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9" name="Footer Placeholder 3">
            <a:extLst>
              <a:ext uri="{FF2B5EF4-FFF2-40B4-BE49-F238E27FC236}">
                <a16:creationId xmlns:a16="http://schemas.microsoft.com/office/drawing/2014/main" id="{D9906FF7-C576-4286-8C4B-3F53F071A906}"/>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126C2A94-53CE-486F-9975-8669EB591427}"/>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2141FE45-4DB9-4E2A-B7DA-CCED0E8769A8}"/>
              </a:ext>
            </a:extLst>
          </p:cNvPr>
          <p:cNvSpPr>
            <a:spLocks noGrp="1"/>
          </p:cNvSpPr>
          <p:nvPr>
            <p:ph type="dt" sz="half" idx="23"/>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35793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3-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11089386" y="0"/>
            <a:ext cx="10739628" cy="19557408"/>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20" name="Picture Placeholder 2"/>
          <p:cNvSpPr>
            <a:spLocks noGrp="1"/>
          </p:cNvSpPr>
          <p:nvPr>
            <p:ph type="pic" idx="10"/>
          </p:nvPr>
        </p:nvSpPr>
        <p:spPr bwMode="gray">
          <a:xfrm>
            <a:off x="0" y="0"/>
            <a:ext cx="10739628" cy="19557408"/>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7" name="Picture Placeholder 1"/>
          <p:cNvSpPr>
            <a:spLocks noGrp="1"/>
          </p:cNvSpPr>
          <p:nvPr>
            <p:ph type="pic" idx="25"/>
          </p:nvPr>
        </p:nvSpPr>
        <p:spPr bwMode="gray">
          <a:xfrm>
            <a:off x="22178772" y="0"/>
            <a:ext cx="10739628" cy="19557408"/>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11" name="Rectangle 10">
            <a:extLst>
              <a:ext uri="{FF2B5EF4-FFF2-40B4-BE49-F238E27FC236}">
                <a16:creationId xmlns:a16="http://schemas.microsoft.com/office/drawing/2014/main" id="{F89F63F7-AB47-4FE8-9218-EFAB6F8A1EBA}"/>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2" name="UTK Horiz_R">
            <a:extLst>
              <a:ext uri="{FF2B5EF4-FFF2-40B4-BE49-F238E27FC236}">
                <a16:creationId xmlns:a16="http://schemas.microsoft.com/office/drawing/2014/main" id="{55691646-BA24-48AD-8195-8884118546EE}"/>
              </a:ext>
            </a:extLst>
          </p:cNvPr>
          <p:cNvGrpSpPr>
            <a:grpSpLocks noChangeAspect="1"/>
          </p:cNvGrpSpPr>
          <p:nvPr userDrawn="1"/>
        </p:nvGrpSpPr>
        <p:grpSpPr bwMode="auto">
          <a:xfrm>
            <a:off x="28506480" y="20225912"/>
            <a:ext cx="3791246" cy="1008074"/>
            <a:chOff x="0" y="1299"/>
            <a:chExt cx="7680" cy="1723"/>
          </a:xfrm>
        </p:grpSpPr>
        <p:sp>
          <p:nvSpPr>
            <p:cNvPr id="13" name="T fill">
              <a:extLst>
                <a:ext uri="{FF2B5EF4-FFF2-40B4-BE49-F238E27FC236}">
                  <a16:creationId xmlns:a16="http://schemas.microsoft.com/office/drawing/2014/main" id="{39F8BA29-C988-4174-A6B5-C1D492A380C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4" name="Type">
              <a:extLst>
                <a:ext uri="{FF2B5EF4-FFF2-40B4-BE49-F238E27FC236}">
                  <a16:creationId xmlns:a16="http://schemas.microsoft.com/office/drawing/2014/main" id="{54933C59-8044-45AE-B783-BB15A1255AF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5" name="Power T">
              <a:extLst>
                <a:ext uri="{FF2B5EF4-FFF2-40B4-BE49-F238E27FC236}">
                  <a16:creationId xmlns:a16="http://schemas.microsoft.com/office/drawing/2014/main" id="{9E8464D9-793C-43B1-90B0-79D0BEFD7D0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0" name="Footer Placeholder 3">
            <a:extLst>
              <a:ext uri="{FF2B5EF4-FFF2-40B4-BE49-F238E27FC236}">
                <a16:creationId xmlns:a16="http://schemas.microsoft.com/office/drawing/2014/main" id="{7472ADD2-6B58-46FA-AEC0-5FE1F1F98F23}"/>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35A337B0-0DD4-492B-B84B-42ED51B6E6AC}"/>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2FB9D316-28B6-42F9-931B-3A6A99DF56BD}"/>
              </a:ext>
            </a:extLst>
          </p:cNvPr>
          <p:cNvSpPr>
            <a:spLocks noGrp="1"/>
          </p:cNvSpPr>
          <p:nvPr>
            <p:ph type="dt" sz="half" idx="26"/>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22940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Revers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617220" y="731520"/>
            <a:ext cx="31686412" cy="6012179"/>
          </a:xfrm>
        </p:spPr>
        <p:txBody>
          <a:bodyPr anchor="b">
            <a:normAutofit/>
          </a:bodyPr>
          <a:lstStyle>
            <a:lvl1pPr algn="ctr">
              <a:defRPr sz="1296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617220" y="7031621"/>
            <a:ext cx="31683960" cy="1794576"/>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12680504" y="11318472"/>
            <a:ext cx="7187006" cy="5753590"/>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Tree>
    <p:extLst>
      <p:ext uri="{BB962C8B-B14F-4D97-AF65-F5344CB8AC3E}">
        <p14:creationId xmlns:p14="http://schemas.microsoft.com/office/powerpoint/2010/main" val="627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4-up + Bar">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16623792" y="9958786"/>
            <a:ext cx="16294608" cy="9598621"/>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23" name="Picture Placeholder 3"/>
          <p:cNvSpPr>
            <a:spLocks noGrp="1"/>
          </p:cNvSpPr>
          <p:nvPr>
            <p:ph type="pic" idx="22"/>
          </p:nvPr>
        </p:nvSpPr>
        <p:spPr bwMode="gray">
          <a:xfrm>
            <a:off x="16623792" y="0"/>
            <a:ext cx="16294608" cy="9578400"/>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69" name="Picture Placeholder 2"/>
          <p:cNvSpPr>
            <a:spLocks noGrp="1"/>
          </p:cNvSpPr>
          <p:nvPr>
            <p:ph type="pic" idx="24"/>
          </p:nvPr>
        </p:nvSpPr>
        <p:spPr bwMode="gray">
          <a:xfrm>
            <a:off x="0" y="9958789"/>
            <a:ext cx="16294608" cy="9598621"/>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6294608" cy="9578400"/>
          </a:xfrm>
          <a:solidFill>
            <a:srgbClr val="DCDCDC">
              <a:alpha val="49804"/>
            </a:srgbClr>
          </a:solidFill>
          <a:ln w="28575">
            <a:noFill/>
          </a:ln>
        </p:spPr>
        <p:txBody>
          <a:bodyPr vert="horz" lIns="0" tIns="0" rIns="0" bIns="0" rtlCol="0" anchor="ctr">
            <a:normAutofit/>
          </a:bodyPr>
          <a:lstStyle>
            <a:lvl1pPr marL="0" indent="0">
              <a:buNone/>
              <a:defRPr lang="en-US" sz="6480" dirty="0"/>
            </a:lvl1pPr>
          </a:lstStyle>
          <a:p>
            <a:pPr marL="617220" lvl="0" indent="-617220" algn="ctr"/>
            <a:r>
              <a:rPr lang="en-US"/>
              <a:t>Click icon to add picture</a:t>
            </a:r>
            <a:endParaRPr lang="en-US" dirty="0"/>
          </a:p>
        </p:txBody>
      </p:sp>
      <p:sp>
        <p:nvSpPr>
          <p:cNvPr id="6" name="Rectangle 5">
            <a:extLst>
              <a:ext uri="{FF2B5EF4-FFF2-40B4-BE49-F238E27FC236}">
                <a16:creationId xmlns:a16="http://schemas.microsoft.com/office/drawing/2014/main" id="{89C863A4-EE11-4B90-A410-0E6C43997258}"/>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7" name="UTK Horiz_R">
            <a:extLst>
              <a:ext uri="{FF2B5EF4-FFF2-40B4-BE49-F238E27FC236}">
                <a16:creationId xmlns:a16="http://schemas.microsoft.com/office/drawing/2014/main" id="{2E42F2BB-757A-4B21-8C42-0954D98D70EF}"/>
              </a:ext>
            </a:extLst>
          </p:cNvPr>
          <p:cNvGrpSpPr>
            <a:grpSpLocks noChangeAspect="1"/>
          </p:cNvGrpSpPr>
          <p:nvPr userDrawn="1"/>
        </p:nvGrpSpPr>
        <p:grpSpPr bwMode="auto">
          <a:xfrm>
            <a:off x="28506480" y="20225912"/>
            <a:ext cx="3791246" cy="1008074"/>
            <a:chOff x="0" y="1299"/>
            <a:chExt cx="7680" cy="1723"/>
          </a:xfrm>
        </p:grpSpPr>
        <p:sp>
          <p:nvSpPr>
            <p:cNvPr id="8" name="T fill">
              <a:extLst>
                <a:ext uri="{FF2B5EF4-FFF2-40B4-BE49-F238E27FC236}">
                  <a16:creationId xmlns:a16="http://schemas.microsoft.com/office/drawing/2014/main" id="{F5FA3AD2-D6DF-46CC-A422-E9BECB022170}"/>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9" name="Type">
              <a:extLst>
                <a:ext uri="{FF2B5EF4-FFF2-40B4-BE49-F238E27FC236}">
                  <a16:creationId xmlns:a16="http://schemas.microsoft.com/office/drawing/2014/main" id="{C22C1BBF-2CA3-4F62-A3BF-98D591A36CA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0" name="Power T">
              <a:extLst>
                <a:ext uri="{FF2B5EF4-FFF2-40B4-BE49-F238E27FC236}">
                  <a16:creationId xmlns:a16="http://schemas.microsoft.com/office/drawing/2014/main" id="{843CC844-0DC6-4D42-A507-75E396D93F1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1" name="Footer Placeholder 3">
            <a:extLst>
              <a:ext uri="{FF2B5EF4-FFF2-40B4-BE49-F238E27FC236}">
                <a16:creationId xmlns:a16="http://schemas.microsoft.com/office/drawing/2014/main" id="{6717A7FB-FE47-48AF-8FD9-40A0077BBEE2}"/>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2" name="Slide Number Placeholder 4">
            <a:extLst>
              <a:ext uri="{FF2B5EF4-FFF2-40B4-BE49-F238E27FC236}">
                <a16:creationId xmlns:a16="http://schemas.microsoft.com/office/drawing/2014/main" id="{78245921-DA8B-43E3-BF36-47125F6338BA}"/>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3" name="Date Placeholder 3">
            <a:extLst>
              <a:ext uri="{FF2B5EF4-FFF2-40B4-BE49-F238E27FC236}">
                <a16:creationId xmlns:a16="http://schemas.microsoft.com/office/drawing/2014/main" id="{888CB8D8-C86C-4EF1-95D0-B8E47851A316}"/>
              </a:ext>
            </a:extLst>
          </p:cNvPr>
          <p:cNvSpPr>
            <a:spLocks noGrp="1"/>
          </p:cNvSpPr>
          <p:nvPr>
            <p:ph type="dt" sz="half" idx="25"/>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208111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6-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11089386" y="0"/>
            <a:ext cx="10739628" cy="9578400"/>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0739628" cy="9578400"/>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7" name="Picture Placeholder 3"/>
          <p:cNvSpPr>
            <a:spLocks noGrp="1"/>
          </p:cNvSpPr>
          <p:nvPr>
            <p:ph type="pic" idx="25"/>
          </p:nvPr>
        </p:nvSpPr>
        <p:spPr bwMode="gray">
          <a:xfrm>
            <a:off x="22178772" y="0"/>
            <a:ext cx="10739628" cy="9578400"/>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9" name="Picture Placeholder 3"/>
          <p:cNvSpPr>
            <a:spLocks noGrp="1"/>
          </p:cNvSpPr>
          <p:nvPr>
            <p:ph type="pic" idx="26"/>
          </p:nvPr>
        </p:nvSpPr>
        <p:spPr bwMode="gray">
          <a:xfrm>
            <a:off x="11089386" y="9979005"/>
            <a:ext cx="10739628" cy="9578400"/>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10" name="Picture Placeholder 1"/>
          <p:cNvSpPr>
            <a:spLocks noGrp="1"/>
          </p:cNvSpPr>
          <p:nvPr>
            <p:ph type="pic" idx="27"/>
          </p:nvPr>
        </p:nvSpPr>
        <p:spPr bwMode="gray">
          <a:xfrm>
            <a:off x="0" y="9979005"/>
            <a:ext cx="10739628" cy="9578400"/>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11" name="Picture Placeholder 3"/>
          <p:cNvSpPr>
            <a:spLocks noGrp="1"/>
          </p:cNvSpPr>
          <p:nvPr>
            <p:ph type="pic" idx="28"/>
          </p:nvPr>
        </p:nvSpPr>
        <p:spPr bwMode="gray">
          <a:xfrm>
            <a:off x="22178772" y="9979005"/>
            <a:ext cx="10739628" cy="9578400"/>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14" name="Rectangle 13">
            <a:extLst>
              <a:ext uri="{FF2B5EF4-FFF2-40B4-BE49-F238E27FC236}">
                <a16:creationId xmlns:a16="http://schemas.microsoft.com/office/drawing/2014/main" id="{F64F48C5-8CA6-45CE-AF3D-9CFD67D8C0EF}"/>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5" name="UTK Horiz_R">
            <a:extLst>
              <a:ext uri="{FF2B5EF4-FFF2-40B4-BE49-F238E27FC236}">
                <a16:creationId xmlns:a16="http://schemas.microsoft.com/office/drawing/2014/main" id="{BC978CF0-E52C-4277-AB74-5D9D5C9D4417}"/>
              </a:ext>
            </a:extLst>
          </p:cNvPr>
          <p:cNvGrpSpPr>
            <a:grpSpLocks noChangeAspect="1"/>
          </p:cNvGrpSpPr>
          <p:nvPr userDrawn="1"/>
        </p:nvGrpSpPr>
        <p:grpSpPr bwMode="auto">
          <a:xfrm>
            <a:off x="28506480" y="20225912"/>
            <a:ext cx="3791246" cy="1008074"/>
            <a:chOff x="0" y="1299"/>
            <a:chExt cx="7680" cy="1723"/>
          </a:xfrm>
        </p:grpSpPr>
        <p:sp>
          <p:nvSpPr>
            <p:cNvPr id="16" name="T fill">
              <a:extLst>
                <a:ext uri="{FF2B5EF4-FFF2-40B4-BE49-F238E27FC236}">
                  <a16:creationId xmlns:a16="http://schemas.microsoft.com/office/drawing/2014/main" id="{D1A3E314-6933-48CE-B500-9486ED1F0B1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Type">
              <a:extLst>
                <a:ext uri="{FF2B5EF4-FFF2-40B4-BE49-F238E27FC236}">
                  <a16:creationId xmlns:a16="http://schemas.microsoft.com/office/drawing/2014/main" id="{E17FF85F-787C-43A9-A3D6-4BBE8DA20FB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Power T">
              <a:extLst>
                <a:ext uri="{FF2B5EF4-FFF2-40B4-BE49-F238E27FC236}">
                  <a16:creationId xmlns:a16="http://schemas.microsoft.com/office/drawing/2014/main" id="{D354A1A1-4062-4CE3-88BF-220CA2E8963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3" name="Footer Placeholder 3">
            <a:extLst>
              <a:ext uri="{FF2B5EF4-FFF2-40B4-BE49-F238E27FC236}">
                <a16:creationId xmlns:a16="http://schemas.microsoft.com/office/drawing/2014/main" id="{392D6670-0FC0-468C-9F89-B66AC86AAFF7}"/>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8F39B5B-F4F0-401B-8A3E-55D0A840C1F6}"/>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4AF7E0A5-DA31-42F7-A72B-B0C1563A51EB}"/>
              </a:ext>
            </a:extLst>
          </p:cNvPr>
          <p:cNvSpPr>
            <a:spLocks noGrp="1"/>
          </p:cNvSpPr>
          <p:nvPr>
            <p:ph type="dt" sz="half" idx="29"/>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2107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8-up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24968606" y="9979005"/>
            <a:ext cx="7949794" cy="9578400"/>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4" name="Picture Placeholder 7"/>
          <p:cNvSpPr>
            <a:spLocks noGrp="1"/>
          </p:cNvSpPr>
          <p:nvPr userDrawn="1">
            <p:ph type="pic" idx="13"/>
          </p:nvPr>
        </p:nvSpPr>
        <p:spPr bwMode="gray">
          <a:xfrm>
            <a:off x="24968606" y="0"/>
            <a:ext cx="7949794" cy="9578400"/>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5" name="Picture Placeholder 6"/>
          <p:cNvSpPr>
            <a:spLocks noGrp="1"/>
          </p:cNvSpPr>
          <p:nvPr userDrawn="1">
            <p:ph type="pic" idx="14"/>
          </p:nvPr>
        </p:nvSpPr>
        <p:spPr bwMode="gray">
          <a:xfrm>
            <a:off x="16640251" y="9979005"/>
            <a:ext cx="7949794" cy="9578400"/>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7" name="Picture Placeholder 5"/>
          <p:cNvSpPr>
            <a:spLocks noGrp="1"/>
          </p:cNvSpPr>
          <p:nvPr userDrawn="1">
            <p:ph type="pic" idx="16"/>
          </p:nvPr>
        </p:nvSpPr>
        <p:spPr bwMode="gray">
          <a:xfrm>
            <a:off x="16640251" y="0"/>
            <a:ext cx="7949794" cy="9578400"/>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0" name="Picture Placeholder 4"/>
          <p:cNvSpPr>
            <a:spLocks noGrp="1"/>
          </p:cNvSpPr>
          <p:nvPr userDrawn="1">
            <p:ph type="pic" idx="10"/>
          </p:nvPr>
        </p:nvSpPr>
        <p:spPr bwMode="gray">
          <a:xfrm>
            <a:off x="8320125" y="9979005"/>
            <a:ext cx="7949794" cy="9578400"/>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8" name="Picture Placeholder 3"/>
          <p:cNvSpPr>
            <a:spLocks noGrp="1"/>
          </p:cNvSpPr>
          <p:nvPr userDrawn="1">
            <p:ph type="pic" idx="17"/>
          </p:nvPr>
        </p:nvSpPr>
        <p:spPr bwMode="gray">
          <a:xfrm>
            <a:off x="8320125" y="0"/>
            <a:ext cx="7949794" cy="9578400"/>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3" name="Picture Placeholder 2"/>
          <p:cNvSpPr>
            <a:spLocks noGrp="1"/>
          </p:cNvSpPr>
          <p:nvPr userDrawn="1">
            <p:ph type="pic" idx="12"/>
          </p:nvPr>
        </p:nvSpPr>
        <p:spPr bwMode="gray">
          <a:xfrm>
            <a:off x="0" y="9979005"/>
            <a:ext cx="7949794" cy="9578400"/>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1" name="Picture Placeholder 1"/>
          <p:cNvSpPr>
            <a:spLocks noGrp="1"/>
          </p:cNvSpPr>
          <p:nvPr userDrawn="1">
            <p:ph type="pic" idx="1"/>
          </p:nvPr>
        </p:nvSpPr>
        <p:spPr bwMode="gray">
          <a:xfrm>
            <a:off x="0" y="0"/>
            <a:ext cx="7949794" cy="9578400"/>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0" name="Rectangle 9">
            <a:extLst>
              <a:ext uri="{FF2B5EF4-FFF2-40B4-BE49-F238E27FC236}">
                <a16:creationId xmlns:a16="http://schemas.microsoft.com/office/drawing/2014/main" id="{C860EDC4-C80E-434A-A358-9BDF4DBE08DF}"/>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2" name="UTK Horiz_R">
            <a:extLst>
              <a:ext uri="{FF2B5EF4-FFF2-40B4-BE49-F238E27FC236}">
                <a16:creationId xmlns:a16="http://schemas.microsoft.com/office/drawing/2014/main" id="{76E3F749-E73D-46BE-BDEA-57E7CEDDFB11}"/>
              </a:ext>
            </a:extLst>
          </p:cNvPr>
          <p:cNvGrpSpPr>
            <a:grpSpLocks noChangeAspect="1"/>
          </p:cNvGrpSpPr>
          <p:nvPr userDrawn="1"/>
        </p:nvGrpSpPr>
        <p:grpSpPr bwMode="auto">
          <a:xfrm>
            <a:off x="28506480" y="20225912"/>
            <a:ext cx="3791246" cy="1008074"/>
            <a:chOff x="0" y="1299"/>
            <a:chExt cx="7680" cy="1723"/>
          </a:xfrm>
        </p:grpSpPr>
        <p:sp>
          <p:nvSpPr>
            <p:cNvPr id="13" name="T fill">
              <a:extLst>
                <a:ext uri="{FF2B5EF4-FFF2-40B4-BE49-F238E27FC236}">
                  <a16:creationId xmlns:a16="http://schemas.microsoft.com/office/drawing/2014/main" id="{6971537F-ED2D-4FED-A935-38A5A599E0E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4" name="Type">
              <a:extLst>
                <a:ext uri="{FF2B5EF4-FFF2-40B4-BE49-F238E27FC236}">
                  <a16:creationId xmlns:a16="http://schemas.microsoft.com/office/drawing/2014/main" id="{2F3C1504-8352-4AB9-8334-6D223B4737D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5" name="Power T">
              <a:extLst>
                <a:ext uri="{FF2B5EF4-FFF2-40B4-BE49-F238E27FC236}">
                  <a16:creationId xmlns:a16="http://schemas.microsoft.com/office/drawing/2014/main" id="{B045C84F-654A-4D68-9957-D9114D49CB9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6" name="Footer Placeholder 3">
            <a:extLst>
              <a:ext uri="{FF2B5EF4-FFF2-40B4-BE49-F238E27FC236}">
                <a16:creationId xmlns:a16="http://schemas.microsoft.com/office/drawing/2014/main" id="{74540BEB-3E5A-4C9C-9AE4-1357930E1AFE}"/>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C4D720C-2F7A-4EA8-9862-BD2803B6FAD0}"/>
              </a:ext>
            </a:extLst>
          </p:cNvPr>
          <p:cNvSpPr>
            <a:spLocks noGrp="1"/>
          </p:cNvSpPr>
          <p:nvPr>
            <p:ph type="sldNum" sz="quarter" idx="18"/>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53DA30D9-F729-40A4-B2AE-42A471E14192}"/>
              </a:ext>
            </a:extLst>
          </p:cNvPr>
          <p:cNvSpPr>
            <a:spLocks noGrp="1"/>
          </p:cNvSpPr>
          <p:nvPr>
            <p:ph type="dt" sz="half" idx="19"/>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443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16-up + Bar">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24968606" y="14951602"/>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8" name="Picture Placeholder 15"/>
          <p:cNvSpPr>
            <a:spLocks noGrp="1"/>
          </p:cNvSpPr>
          <p:nvPr>
            <p:ph type="pic" sz="quarter" idx="22"/>
          </p:nvPr>
        </p:nvSpPr>
        <p:spPr>
          <a:xfrm>
            <a:off x="16645735" y="14951602"/>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2" name="Picture Placeholder 14"/>
          <p:cNvSpPr>
            <a:spLocks noGrp="1"/>
          </p:cNvSpPr>
          <p:nvPr>
            <p:ph type="pic" sz="quarter" idx="26"/>
          </p:nvPr>
        </p:nvSpPr>
        <p:spPr>
          <a:xfrm>
            <a:off x="8322866" y="14951602"/>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6" name="Picture Placeholder 13"/>
          <p:cNvSpPr>
            <a:spLocks noGrp="1"/>
          </p:cNvSpPr>
          <p:nvPr>
            <p:ph type="pic" sz="quarter" idx="30"/>
          </p:nvPr>
        </p:nvSpPr>
        <p:spPr>
          <a:xfrm>
            <a:off x="0" y="14951602"/>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3" name="Picture Placeholder 12"/>
          <p:cNvSpPr>
            <a:spLocks noGrp="1"/>
          </p:cNvSpPr>
          <p:nvPr>
            <p:ph type="pic" sz="quarter" idx="17"/>
          </p:nvPr>
        </p:nvSpPr>
        <p:spPr>
          <a:xfrm>
            <a:off x="24968606" y="9958799"/>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7" name="Picture Placeholder 11"/>
          <p:cNvSpPr>
            <a:spLocks noGrp="1"/>
          </p:cNvSpPr>
          <p:nvPr>
            <p:ph type="pic" sz="quarter" idx="21"/>
          </p:nvPr>
        </p:nvSpPr>
        <p:spPr>
          <a:xfrm>
            <a:off x="16645735" y="9958799"/>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1" name="Picture Placeholder 10"/>
          <p:cNvSpPr>
            <a:spLocks noGrp="1"/>
          </p:cNvSpPr>
          <p:nvPr>
            <p:ph type="pic" sz="quarter" idx="25"/>
          </p:nvPr>
        </p:nvSpPr>
        <p:spPr>
          <a:xfrm>
            <a:off x="8322866" y="9958799"/>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5" name="Picture Placeholder 9"/>
          <p:cNvSpPr>
            <a:spLocks noGrp="1"/>
          </p:cNvSpPr>
          <p:nvPr>
            <p:ph type="pic" sz="quarter" idx="29"/>
          </p:nvPr>
        </p:nvSpPr>
        <p:spPr>
          <a:xfrm>
            <a:off x="0" y="9958795"/>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2" name="Picture Placeholder 8"/>
          <p:cNvSpPr>
            <a:spLocks noGrp="1"/>
          </p:cNvSpPr>
          <p:nvPr>
            <p:ph type="pic" sz="quarter" idx="16"/>
          </p:nvPr>
        </p:nvSpPr>
        <p:spPr>
          <a:xfrm>
            <a:off x="24968606" y="4989506"/>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6" name="Picture Placeholder 7"/>
          <p:cNvSpPr>
            <a:spLocks noGrp="1"/>
          </p:cNvSpPr>
          <p:nvPr>
            <p:ph type="pic" sz="quarter" idx="20"/>
          </p:nvPr>
        </p:nvSpPr>
        <p:spPr>
          <a:xfrm>
            <a:off x="16645735" y="4989506"/>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0" name="Picture Placeholder 6"/>
          <p:cNvSpPr>
            <a:spLocks noGrp="1"/>
          </p:cNvSpPr>
          <p:nvPr>
            <p:ph type="pic" sz="quarter" idx="24"/>
          </p:nvPr>
        </p:nvSpPr>
        <p:spPr>
          <a:xfrm>
            <a:off x="8322866" y="4989506"/>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4" name="Picture Placeholder 5"/>
          <p:cNvSpPr>
            <a:spLocks noGrp="1"/>
          </p:cNvSpPr>
          <p:nvPr>
            <p:ph type="pic" sz="quarter" idx="28"/>
          </p:nvPr>
        </p:nvSpPr>
        <p:spPr>
          <a:xfrm>
            <a:off x="0" y="4989506"/>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1" name="Picture Placeholder 4"/>
          <p:cNvSpPr>
            <a:spLocks noGrp="1"/>
          </p:cNvSpPr>
          <p:nvPr>
            <p:ph type="pic" sz="quarter" idx="11"/>
          </p:nvPr>
        </p:nvSpPr>
        <p:spPr>
          <a:xfrm>
            <a:off x="24968606" y="5"/>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5" name="Picture Placeholder 3"/>
          <p:cNvSpPr>
            <a:spLocks noGrp="1"/>
          </p:cNvSpPr>
          <p:nvPr>
            <p:ph type="pic" sz="quarter" idx="19"/>
          </p:nvPr>
        </p:nvSpPr>
        <p:spPr>
          <a:xfrm>
            <a:off x="16645735" y="5"/>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9" name="Picture Placeholder 2"/>
          <p:cNvSpPr>
            <a:spLocks noGrp="1"/>
          </p:cNvSpPr>
          <p:nvPr>
            <p:ph type="pic" sz="quarter" idx="23"/>
          </p:nvPr>
        </p:nvSpPr>
        <p:spPr>
          <a:xfrm>
            <a:off x="8322866" y="5"/>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8" name="Picture Placeholder 2"/>
          <p:cNvSpPr>
            <a:spLocks noGrp="1"/>
          </p:cNvSpPr>
          <p:nvPr>
            <p:ph type="pic" sz="quarter" idx="31"/>
          </p:nvPr>
        </p:nvSpPr>
        <p:spPr>
          <a:xfrm>
            <a:off x="0" y="2"/>
            <a:ext cx="794979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2" name="Rectangle 21">
            <a:extLst>
              <a:ext uri="{FF2B5EF4-FFF2-40B4-BE49-F238E27FC236}">
                <a16:creationId xmlns:a16="http://schemas.microsoft.com/office/drawing/2014/main" id="{52FCF4C9-4ACF-46F8-9898-6CE05A6D9564}"/>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23" name="UTK Horiz_R">
            <a:extLst>
              <a:ext uri="{FF2B5EF4-FFF2-40B4-BE49-F238E27FC236}">
                <a16:creationId xmlns:a16="http://schemas.microsoft.com/office/drawing/2014/main" id="{BE78D9A0-9DB0-4F91-8C53-162EFC6011D8}"/>
              </a:ext>
            </a:extLst>
          </p:cNvPr>
          <p:cNvGrpSpPr>
            <a:grpSpLocks noChangeAspect="1"/>
          </p:cNvGrpSpPr>
          <p:nvPr userDrawn="1"/>
        </p:nvGrpSpPr>
        <p:grpSpPr bwMode="auto">
          <a:xfrm>
            <a:off x="28506480" y="20225912"/>
            <a:ext cx="3791246" cy="1008074"/>
            <a:chOff x="0" y="1299"/>
            <a:chExt cx="7680" cy="1723"/>
          </a:xfrm>
        </p:grpSpPr>
        <p:sp>
          <p:nvSpPr>
            <p:cNvPr id="24" name="T fill">
              <a:extLst>
                <a:ext uri="{FF2B5EF4-FFF2-40B4-BE49-F238E27FC236}">
                  <a16:creationId xmlns:a16="http://schemas.microsoft.com/office/drawing/2014/main" id="{585A59A7-DBA8-4B0C-B027-54CCDCF60C9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5" name="Type">
              <a:extLst>
                <a:ext uri="{FF2B5EF4-FFF2-40B4-BE49-F238E27FC236}">
                  <a16:creationId xmlns:a16="http://schemas.microsoft.com/office/drawing/2014/main" id="{056A50EA-4280-4D8B-B6A4-EA826554371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6" name="Power T">
              <a:extLst>
                <a:ext uri="{FF2B5EF4-FFF2-40B4-BE49-F238E27FC236}">
                  <a16:creationId xmlns:a16="http://schemas.microsoft.com/office/drawing/2014/main" id="{20217520-4813-41F6-82F7-A8A023052A9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27" name="Footer Placeholder 3">
            <a:extLst>
              <a:ext uri="{FF2B5EF4-FFF2-40B4-BE49-F238E27FC236}">
                <a16:creationId xmlns:a16="http://schemas.microsoft.com/office/drawing/2014/main" id="{3A808F4A-B2FF-47D2-BC3D-20F720096A2E}"/>
              </a:ext>
            </a:extLst>
          </p:cNvPr>
          <p:cNvSpPr>
            <a:spLocks noGrp="1"/>
          </p:cNvSpPr>
          <p:nvPr>
            <p:ph type="ftr" sz="quarter" idx="32"/>
          </p:nvPr>
        </p:nvSpPr>
        <p:spPr>
          <a:xfrm>
            <a:off x="2263140" y="20340323"/>
            <a:ext cx="23145750" cy="87376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43E3EB0A-D179-42AB-87ED-5682E3986F95}"/>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0CCF4881-751C-4EFF-97C7-FD0FD091610E}"/>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37693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12-up + Bar">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24968606" y="13324130"/>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7" name="Picture Placeholder 11"/>
          <p:cNvSpPr>
            <a:spLocks noGrp="1"/>
          </p:cNvSpPr>
          <p:nvPr>
            <p:ph type="pic" sz="quarter" idx="21"/>
          </p:nvPr>
        </p:nvSpPr>
        <p:spPr>
          <a:xfrm>
            <a:off x="16645735" y="13324130"/>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1" name="Picture Placeholder 10"/>
          <p:cNvSpPr>
            <a:spLocks noGrp="1"/>
          </p:cNvSpPr>
          <p:nvPr>
            <p:ph type="pic" sz="quarter" idx="25"/>
          </p:nvPr>
        </p:nvSpPr>
        <p:spPr>
          <a:xfrm>
            <a:off x="8322866" y="13324130"/>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5" name="Picture Placeholder 9"/>
          <p:cNvSpPr>
            <a:spLocks noGrp="1"/>
          </p:cNvSpPr>
          <p:nvPr>
            <p:ph type="pic" sz="quarter" idx="29"/>
          </p:nvPr>
        </p:nvSpPr>
        <p:spPr>
          <a:xfrm>
            <a:off x="0" y="13324130"/>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2" name="Picture Placeholder 8"/>
          <p:cNvSpPr>
            <a:spLocks noGrp="1"/>
          </p:cNvSpPr>
          <p:nvPr>
            <p:ph type="pic" sz="quarter" idx="16"/>
          </p:nvPr>
        </p:nvSpPr>
        <p:spPr>
          <a:xfrm>
            <a:off x="24968606" y="6632462"/>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6" name="Picture Placeholder 7"/>
          <p:cNvSpPr>
            <a:spLocks noGrp="1"/>
          </p:cNvSpPr>
          <p:nvPr>
            <p:ph type="pic" sz="quarter" idx="20"/>
          </p:nvPr>
        </p:nvSpPr>
        <p:spPr>
          <a:xfrm>
            <a:off x="16645735" y="6632462"/>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0" name="Picture Placeholder 6"/>
          <p:cNvSpPr>
            <a:spLocks noGrp="1"/>
          </p:cNvSpPr>
          <p:nvPr>
            <p:ph type="pic" sz="quarter" idx="24"/>
          </p:nvPr>
        </p:nvSpPr>
        <p:spPr>
          <a:xfrm>
            <a:off x="8322866" y="6632462"/>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54" name="Picture Placeholder 5"/>
          <p:cNvSpPr>
            <a:spLocks noGrp="1"/>
          </p:cNvSpPr>
          <p:nvPr>
            <p:ph type="pic" sz="quarter" idx="28"/>
          </p:nvPr>
        </p:nvSpPr>
        <p:spPr>
          <a:xfrm>
            <a:off x="0" y="6632462"/>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1" name="Picture Placeholder 4"/>
          <p:cNvSpPr>
            <a:spLocks noGrp="1"/>
          </p:cNvSpPr>
          <p:nvPr>
            <p:ph type="pic" sz="quarter" idx="11"/>
          </p:nvPr>
        </p:nvSpPr>
        <p:spPr>
          <a:xfrm>
            <a:off x="24968606" y="5"/>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5" name="Picture Placeholder 3"/>
          <p:cNvSpPr>
            <a:spLocks noGrp="1"/>
          </p:cNvSpPr>
          <p:nvPr>
            <p:ph type="pic" sz="quarter" idx="19"/>
          </p:nvPr>
        </p:nvSpPr>
        <p:spPr>
          <a:xfrm>
            <a:off x="16645735" y="5"/>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49" name="Picture Placeholder 2"/>
          <p:cNvSpPr>
            <a:spLocks noGrp="1"/>
          </p:cNvSpPr>
          <p:nvPr>
            <p:ph type="pic" sz="quarter" idx="23"/>
          </p:nvPr>
        </p:nvSpPr>
        <p:spPr>
          <a:xfrm>
            <a:off x="8322866" y="5"/>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8" name="Picture Placeholder 2"/>
          <p:cNvSpPr>
            <a:spLocks noGrp="1"/>
          </p:cNvSpPr>
          <p:nvPr>
            <p:ph type="pic" sz="quarter" idx="31"/>
          </p:nvPr>
        </p:nvSpPr>
        <p:spPr>
          <a:xfrm>
            <a:off x="0" y="2"/>
            <a:ext cx="7949794" cy="6233277"/>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0" name="Rectangle 19">
            <a:extLst>
              <a:ext uri="{FF2B5EF4-FFF2-40B4-BE49-F238E27FC236}">
                <a16:creationId xmlns:a16="http://schemas.microsoft.com/office/drawing/2014/main" id="{00E45C44-80D6-4D55-B880-DFC0555C0189}"/>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21" name="UTK Horiz_R">
            <a:extLst>
              <a:ext uri="{FF2B5EF4-FFF2-40B4-BE49-F238E27FC236}">
                <a16:creationId xmlns:a16="http://schemas.microsoft.com/office/drawing/2014/main" id="{538FF815-D98E-4487-BAE0-6039BA79ADB3}"/>
              </a:ext>
            </a:extLst>
          </p:cNvPr>
          <p:cNvGrpSpPr>
            <a:grpSpLocks noChangeAspect="1"/>
          </p:cNvGrpSpPr>
          <p:nvPr userDrawn="1"/>
        </p:nvGrpSpPr>
        <p:grpSpPr bwMode="auto">
          <a:xfrm>
            <a:off x="28506480" y="20225912"/>
            <a:ext cx="3791246" cy="1008074"/>
            <a:chOff x="0" y="1299"/>
            <a:chExt cx="7680" cy="1723"/>
          </a:xfrm>
        </p:grpSpPr>
        <p:sp>
          <p:nvSpPr>
            <p:cNvPr id="22" name="T fill">
              <a:extLst>
                <a:ext uri="{FF2B5EF4-FFF2-40B4-BE49-F238E27FC236}">
                  <a16:creationId xmlns:a16="http://schemas.microsoft.com/office/drawing/2014/main" id="{EF5D0898-3836-427A-847E-4EC3F35F71C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3" name="Type">
              <a:extLst>
                <a:ext uri="{FF2B5EF4-FFF2-40B4-BE49-F238E27FC236}">
                  <a16:creationId xmlns:a16="http://schemas.microsoft.com/office/drawing/2014/main" id="{6985D7EA-069D-410B-8B2A-E9442EE1278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4" name="Power T">
              <a:extLst>
                <a:ext uri="{FF2B5EF4-FFF2-40B4-BE49-F238E27FC236}">
                  <a16:creationId xmlns:a16="http://schemas.microsoft.com/office/drawing/2014/main" id="{919E65CD-5CAA-4C10-A684-97495ED96FF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9" name="Footer Placeholder 3">
            <a:extLst>
              <a:ext uri="{FF2B5EF4-FFF2-40B4-BE49-F238E27FC236}">
                <a16:creationId xmlns:a16="http://schemas.microsoft.com/office/drawing/2014/main" id="{809F3AA7-0966-4A75-88DA-7A8C7D5905B3}"/>
              </a:ext>
            </a:extLst>
          </p:cNvPr>
          <p:cNvSpPr>
            <a:spLocks noGrp="1"/>
          </p:cNvSpPr>
          <p:nvPr>
            <p:ph type="ftr" sz="quarter" idx="32"/>
          </p:nvPr>
        </p:nvSpPr>
        <p:spPr>
          <a:xfrm>
            <a:off x="2263140" y="20340323"/>
            <a:ext cx="23145750" cy="873760"/>
          </a:xfrm>
        </p:spPr>
        <p:txBody>
          <a:bodyPr/>
          <a:lstStyle>
            <a:lvl1pPr>
              <a:defRPr>
                <a:solidFill>
                  <a:schemeClr val="bg2"/>
                </a:solidFill>
              </a:defRPr>
            </a:lvl1pPr>
          </a:lstStyle>
          <a:p>
            <a:endParaRPr lang="en-US"/>
          </a:p>
        </p:txBody>
      </p:sp>
      <p:sp>
        <p:nvSpPr>
          <p:cNvPr id="25" name="Slide Number Placeholder 4">
            <a:extLst>
              <a:ext uri="{FF2B5EF4-FFF2-40B4-BE49-F238E27FC236}">
                <a16:creationId xmlns:a16="http://schemas.microsoft.com/office/drawing/2014/main" id="{619A0BE7-43B0-4D14-B481-BA5D8EFEA5CC}"/>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26" name="Date Placeholder 3">
            <a:extLst>
              <a:ext uri="{FF2B5EF4-FFF2-40B4-BE49-F238E27FC236}">
                <a16:creationId xmlns:a16="http://schemas.microsoft.com/office/drawing/2014/main" id="{62E42A51-C863-419E-9AC3-5E27D8ED0CF5}"/>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32537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20-up + Bar">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26622756" y="14968504"/>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60" name="Picture Placeholder 19"/>
          <p:cNvSpPr>
            <a:spLocks noGrp="1"/>
          </p:cNvSpPr>
          <p:nvPr>
            <p:ph type="pic" sz="quarter" idx="28"/>
          </p:nvPr>
        </p:nvSpPr>
        <p:spPr>
          <a:xfrm>
            <a:off x="26622756" y="9965535"/>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58" name="Picture Placeholder 18"/>
          <p:cNvSpPr>
            <a:spLocks noGrp="1"/>
          </p:cNvSpPr>
          <p:nvPr>
            <p:ph type="pic" sz="quarter" idx="27"/>
          </p:nvPr>
        </p:nvSpPr>
        <p:spPr>
          <a:xfrm>
            <a:off x="26622756" y="4982770"/>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56" name="Picture Placeholder 17"/>
          <p:cNvSpPr>
            <a:spLocks noGrp="1"/>
          </p:cNvSpPr>
          <p:nvPr>
            <p:ph type="pic" sz="quarter" idx="26"/>
          </p:nvPr>
        </p:nvSpPr>
        <p:spPr>
          <a:xfrm>
            <a:off x="26622756" y="5"/>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54" name="Picture Placeholder 16"/>
          <p:cNvSpPr>
            <a:spLocks noGrp="1"/>
          </p:cNvSpPr>
          <p:nvPr>
            <p:ph type="pic" sz="quarter" idx="25"/>
          </p:nvPr>
        </p:nvSpPr>
        <p:spPr>
          <a:xfrm>
            <a:off x="19967064" y="14968504"/>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52" name="Picture Placeholder 15"/>
          <p:cNvSpPr>
            <a:spLocks noGrp="1"/>
          </p:cNvSpPr>
          <p:nvPr>
            <p:ph type="pic" sz="quarter" idx="24"/>
          </p:nvPr>
        </p:nvSpPr>
        <p:spPr>
          <a:xfrm>
            <a:off x="19967064" y="9965535"/>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50" name="Picture Placeholder 14"/>
          <p:cNvSpPr>
            <a:spLocks noGrp="1"/>
          </p:cNvSpPr>
          <p:nvPr>
            <p:ph type="pic" sz="quarter" idx="23"/>
          </p:nvPr>
        </p:nvSpPr>
        <p:spPr>
          <a:xfrm>
            <a:off x="19967064" y="4982770"/>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48" name="Picture Placeholder 13"/>
          <p:cNvSpPr>
            <a:spLocks noGrp="1"/>
          </p:cNvSpPr>
          <p:nvPr>
            <p:ph type="pic" sz="quarter" idx="22"/>
          </p:nvPr>
        </p:nvSpPr>
        <p:spPr>
          <a:xfrm>
            <a:off x="19967064" y="5"/>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67" name="Picture Placeholder 12"/>
          <p:cNvSpPr>
            <a:spLocks noGrp="1"/>
          </p:cNvSpPr>
          <p:nvPr>
            <p:ph type="pic" sz="quarter" idx="21"/>
          </p:nvPr>
        </p:nvSpPr>
        <p:spPr>
          <a:xfrm>
            <a:off x="13311373" y="14968504"/>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65" name="Picture Placeholder 11"/>
          <p:cNvSpPr>
            <a:spLocks noGrp="1"/>
          </p:cNvSpPr>
          <p:nvPr>
            <p:ph type="pic" sz="quarter" idx="20"/>
          </p:nvPr>
        </p:nvSpPr>
        <p:spPr>
          <a:xfrm>
            <a:off x="13311373" y="9965535"/>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31" name="Picture Placeholder 10"/>
          <p:cNvSpPr>
            <a:spLocks noGrp="1"/>
          </p:cNvSpPr>
          <p:nvPr>
            <p:ph type="pic" sz="quarter" idx="19"/>
          </p:nvPr>
        </p:nvSpPr>
        <p:spPr>
          <a:xfrm>
            <a:off x="13311373" y="4982770"/>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9" name="Picture Placeholder 9"/>
          <p:cNvSpPr>
            <a:spLocks noGrp="1"/>
          </p:cNvSpPr>
          <p:nvPr>
            <p:ph type="pic" sz="quarter" idx="18"/>
          </p:nvPr>
        </p:nvSpPr>
        <p:spPr>
          <a:xfrm>
            <a:off x="13311373" y="5"/>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1" name="Picture Placeholder 8"/>
          <p:cNvSpPr>
            <a:spLocks noGrp="1"/>
          </p:cNvSpPr>
          <p:nvPr>
            <p:ph type="pic" sz="quarter" idx="17"/>
          </p:nvPr>
        </p:nvSpPr>
        <p:spPr>
          <a:xfrm>
            <a:off x="6665976" y="14968504"/>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8" name="Picture Placeholder 7"/>
          <p:cNvSpPr>
            <a:spLocks noGrp="1"/>
          </p:cNvSpPr>
          <p:nvPr>
            <p:ph type="pic" sz="quarter" idx="16"/>
          </p:nvPr>
        </p:nvSpPr>
        <p:spPr>
          <a:xfrm>
            <a:off x="6665976" y="9965535"/>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6" name="Picture Placeholder 6"/>
          <p:cNvSpPr>
            <a:spLocks noGrp="1"/>
          </p:cNvSpPr>
          <p:nvPr>
            <p:ph type="pic" sz="quarter" idx="15"/>
          </p:nvPr>
        </p:nvSpPr>
        <p:spPr>
          <a:xfrm>
            <a:off x="6665976" y="4982770"/>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4" name="Picture Placeholder 5"/>
          <p:cNvSpPr>
            <a:spLocks noGrp="1"/>
          </p:cNvSpPr>
          <p:nvPr>
            <p:ph type="pic" sz="quarter" idx="14"/>
          </p:nvPr>
        </p:nvSpPr>
        <p:spPr>
          <a:xfrm>
            <a:off x="6665976" y="5"/>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2" name="Picture Placeholder 4"/>
          <p:cNvSpPr>
            <a:spLocks noGrp="1"/>
          </p:cNvSpPr>
          <p:nvPr>
            <p:ph type="pic" sz="quarter" idx="13"/>
          </p:nvPr>
        </p:nvSpPr>
        <p:spPr>
          <a:xfrm>
            <a:off x="0" y="14968504"/>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9" name="Picture Placeholder 3"/>
          <p:cNvSpPr>
            <a:spLocks noGrp="1"/>
          </p:cNvSpPr>
          <p:nvPr>
            <p:ph type="pic" sz="quarter" idx="12"/>
          </p:nvPr>
        </p:nvSpPr>
        <p:spPr>
          <a:xfrm>
            <a:off x="0" y="9965531"/>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7" name="Picture Placeholder 2"/>
          <p:cNvSpPr>
            <a:spLocks noGrp="1"/>
          </p:cNvSpPr>
          <p:nvPr>
            <p:ph type="pic" sz="quarter" idx="11"/>
          </p:nvPr>
        </p:nvSpPr>
        <p:spPr>
          <a:xfrm>
            <a:off x="0" y="4982767"/>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3" name="Picture Placeholder 1"/>
          <p:cNvSpPr>
            <a:spLocks noGrp="1"/>
          </p:cNvSpPr>
          <p:nvPr>
            <p:ph type="pic" sz="quarter" idx="10"/>
          </p:nvPr>
        </p:nvSpPr>
        <p:spPr>
          <a:xfrm>
            <a:off x="0" y="2"/>
            <a:ext cx="6295644" cy="4588899"/>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38" name="Rectangle 37">
            <a:extLst>
              <a:ext uri="{FF2B5EF4-FFF2-40B4-BE49-F238E27FC236}">
                <a16:creationId xmlns:a16="http://schemas.microsoft.com/office/drawing/2014/main" id="{3574D8F1-F965-42A1-BFD5-F9438B3A9969}"/>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39" name="UTK Horiz_R">
            <a:extLst>
              <a:ext uri="{FF2B5EF4-FFF2-40B4-BE49-F238E27FC236}">
                <a16:creationId xmlns:a16="http://schemas.microsoft.com/office/drawing/2014/main" id="{B2994425-7E76-4397-BF62-BEC983CD761A}"/>
              </a:ext>
            </a:extLst>
          </p:cNvPr>
          <p:cNvGrpSpPr>
            <a:grpSpLocks noChangeAspect="1"/>
          </p:cNvGrpSpPr>
          <p:nvPr userDrawn="1"/>
        </p:nvGrpSpPr>
        <p:grpSpPr bwMode="auto">
          <a:xfrm>
            <a:off x="28506480" y="20225912"/>
            <a:ext cx="3791246" cy="1008074"/>
            <a:chOff x="0" y="1299"/>
            <a:chExt cx="7680" cy="1723"/>
          </a:xfrm>
        </p:grpSpPr>
        <p:sp>
          <p:nvSpPr>
            <p:cNvPr id="40" name="T fill">
              <a:extLst>
                <a:ext uri="{FF2B5EF4-FFF2-40B4-BE49-F238E27FC236}">
                  <a16:creationId xmlns:a16="http://schemas.microsoft.com/office/drawing/2014/main" id="{6B24C090-578F-48DB-858A-4DC8C5D4FB6F}"/>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41" name="Type">
              <a:extLst>
                <a:ext uri="{FF2B5EF4-FFF2-40B4-BE49-F238E27FC236}">
                  <a16:creationId xmlns:a16="http://schemas.microsoft.com/office/drawing/2014/main" id="{E809F2BD-3F39-406F-96A9-B30772B0918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42" name="Power T">
              <a:extLst>
                <a:ext uri="{FF2B5EF4-FFF2-40B4-BE49-F238E27FC236}">
                  <a16:creationId xmlns:a16="http://schemas.microsoft.com/office/drawing/2014/main" id="{C5E2EE9E-84C0-4F40-B59A-0135BF5CF98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27" name="Footer Placeholder 3">
            <a:extLst>
              <a:ext uri="{FF2B5EF4-FFF2-40B4-BE49-F238E27FC236}">
                <a16:creationId xmlns:a16="http://schemas.microsoft.com/office/drawing/2014/main" id="{1BCDD338-6EBD-4F6E-AD0D-D128CD69A7EF}"/>
              </a:ext>
            </a:extLst>
          </p:cNvPr>
          <p:cNvSpPr>
            <a:spLocks noGrp="1"/>
          </p:cNvSpPr>
          <p:nvPr>
            <p:ph type="ftr" sz="quarter" idx="30"/>
          </p:nvPr>
        </p:nvSpPr>
        <p:spPr>
          <a:xfrm>
            <a:off x="2263140" y="20340323"/>
            <a:ext cx="23145750" cy="87376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3F62F718-D4AB-4068-AE98-EAC207F29710}"/>
              </a:ext>
            </a:extLst>
          </p:cNvPr>
          <p:cNvSpPr>
            <a:spLocks noGrp="1"/>
          </p:cNvSpPr>
          <p:nvPr>
            <p:ph type="sldNum" sz="quarter" idx="31"/>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30" name="Date Placeholder 3">
            <a:extLst>
              <a:ext uri="{FF2B5EF4-FFF2-40B4-BE49-F238E27FC236}">
                <a16:creationId xmlns:a16="http://schemas.microsoft.com/office/drawing/2014/main" id="{88B15B7F-4560-4DB1-8284-14384A9D9A31}"/>
              </a:ext>
            </a:extLst>
          </p:cNvPr>
          <p:cNvSpPr>
            <a:spLocks noGrp="1"/>
          </p:cNvSpPr>
          <p:nvPr>
            <p:ph type="dt" sz="half" idx="32"/>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209613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Mosaic 1 + Bar">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16640251" y="1"/>
            <a:ext cx="16278149" cy="1955740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4"/>
          <p:cNvSpPr>
            <a:spLocks noGrp="1"/>
          </p:cNvSpPr>
          <p:nvPr>
            <p:ph type="pic" idx="10"/>
          </p:nvPr>
        </p:nvSpPr>
        <p:spPr bwMode="gray">
          <a:xfrm>
            <a:off x="8320125" y="9978999"/>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8" name="Picture Placeholder 3"/>
          <p:cNvSpPr>
            <a:spLocks noGrp="1"/>
          </p:cNvSpPr>
          <p:nvPr>
            <p:ph type="pic" idx="17"/>
          </p:nvPr>
        </p:nvSpPr>
        <p:spPr bwMode="gray">
          <a:xfrm>
            <a:off x="8320125" y="0"/>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3" name="Picture Placeholder 2"/>
          <p:cNvSpPr>
            <a:spLocks noGrp="1"/>
          </p:cNvSpPr>
          <p:nvPr>
            <p:ph type="pic" idx="12"/>
          </p:nvPr>
        </p:nvSpPr>
        <p:spPr bwMode="gray">
          <a:xfrm>
            <a:off x="0" y="9978999"/>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1" name="Picture Placeholder 1"/>
          <p:cNvSpPr>
            <a:spLocks noGrp="1"/>
          </p:cNvSpPr>
          <p:nvPr>
            <p:ph type="pic" idx="1"/>
          </p:nvPr>
        </p:nvSpPr>
        <p:spPr bwMode="gray">
          <a:xfrm>
            <a:off x="0" y="2"/>
            <a:ext cx="7949794" cy="9578403"/>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3" name="Rectangle 12">
            <a:extLst>
              <a:ext uri="{FF2B5EF4-FFF2-40B4-BE49-F238E27FC236}">
                <a16:creationId xmlns:a16="http://schemas.microsoft.com/office/drawing/2014/main" id="{AE7919F3-E686-41EE-B7FA-07D4513C947B}"/>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4" name="UTK Horiz_R">
            <a:extLst>
              <a:ext uri="{FF2B5EF4-FFF2-40B4-BE49-F238E27FC236}">
                <a16:creationId xmlns:a16="http://schemas.microsoft.com/office/drawing/2014/main" id="{2FB97F32-2075-474C-8015-9FFD4D32894A}"/>
              </a:ext>
            </a:extLst>
          </p:cNvPr>
          <p:cNvGrpSpPr>
            <a:grpSpLocks noChangeAspect="1"/>
          </p:cNvGrpSpPr>
          <p:nvPr userDrawn="1"/>
        </p:nvGrpSpPr>
        <p:grpSpPr bwMode="auto">
          <a:xfrm>
            <a:off x="28506480" y="20225912"/>
            <a:ext cx="3791246" cy="1008074"/>
            <a:chOff x="0" y="1299"/>
            <a:chExt cx="7680" cy="1723"/>
          </a:xfrm>
        </p:grpSpPr>
        <p:sp>
          <p:nvSpPr>
            <p:cNvPr id="15" name="T fill">
              <a:extLst>
                <a:ext uri="{FF2B5EF4-FFF2-40B4-BE49-F238E27FC236}">
                  <a16:creationId xmlns:a16="http://schemas.microsoft.com/office/drawing/2014/main" id="{2BA9B8A2-EFAF-4725-B587-01160D1B9BB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6" name="Type">
              <a:extLst>
                <a:ext uri="{FF2B5EF4-FFF2-40B4-BE49-F238E27FC236}">
                  <a16:creationId xmlns:a16="http://schemas.microsoft.com/office/drawing/2014/main" id="{A8ADF1DB-E80F-48DA-BA30-08DC6ACFE1D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Power T">
              <a:extLst>
                <a:ext uri="{FF2B5EF4-FFF2-40B4-BE49-F238E27FC236}">
                  <a16:creationId xmlns:a16="http://schemas.microsoft.com/office/drawing/2014/main" id="{74A716B8-CFE3-4D94-BBB4-04E98044CE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2" name="Footer Placeholder 3">
            <a:extLst>
              <a:ext uri="{FF2B5EF4-FFF2-40B4-BE49-F238E27FC236}">
                <a16:creationId xmlns:a16="http://schemas.microsoft.com/office/drawing/2014/main" id="{1346185A-0FE6-46DD-8468-3DEC931FE1E1}"/>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E2248645-FBB0-4C1C-AB47-0ECEE4308BD9}"/>
              </a:ext>
            </a:extLst>
          </p:cNvPr>
          <p:cNvSpPr>
            <a:spLocks noGrp="1"/>
          </p:cNvSpPr>
          <p:nvPr>
            <p:ph type="sldNum" sz="quarter" idx="18"/>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96908412-FFF0-4A86-BBB2-6941860C2A18}"/>
              </a:ext>
            </a:extLst>
          </p:cNvPr>
          <p:cNvSpPr>
            <a:spLocks noGrp="1"/>
          </p:cNvSpPr>
          <p:nvPr>
            <p:ph type="dt" sz="half" idx="19"/>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19265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Mosaic 2 + Bar">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24968606" y="9978999"/>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7" name="Picture Placeholder 4"/>
          <p:cNvSpPr>
            <a:spLocks noGrp="1"/>
          </p:cNvSpPr>
          <p:nvPr>
            <p:ph type="pic" idx="16"/>
          </p:nvPr>
        </p:nvSpPr>
        <p:spPr bwMode="gray">
          <a:xfrm>
            <a:off x="24968606" y="0"/>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4" name="Picture Placeholder 3"/>
          <p:cNvSpPr>
            <a:spLocks noGrp="1"/>
          </p:cNvSpPr>
          <p:nvPr>
            <p:ph type="pic" idx="18"/>
          </p:nvPr>
        </p:nvSpPr>
        <p:spPr bwMode="gray">
          <a:xfrm>
            <a:off x="16633282" y="9978999"/>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2"/>
          <p:cNvSpPr>
            <a:spLocks noGrp="1"/>
          </p:cNvSpPr>
          <p:nvPr>
            <p:ph type="pic" idx="10"/>
          </p:nvPr>
        </p:nvSpPr>
        <p:spPr bwMode="gray">
          <a:xfrm>
            <a:off x="16633282" y="0"/>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1" name="Picture Placeholder 1"/>
          <p:cNvSpPr>
            <a:spLocks noGrp="1"/>
          </p:cNvSpPr>
          <p:nvPr>
            <p:ph type="pic" idx="1"/>
          </p:nvPr>
        </p:nvSpPr>
        <p:spPr bwMode="gray">
          <a:xfrm>
            <a:off x="1" y="1"/>
            <a:ext cx="16247750" cy="1955740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0" name="Rectangle 9">
            <a:extLst>
              <a:ext uri="{FF2B5EF4-FFF2-40B4-BE49-F238E27FC236}">
                <a16:creationId xmlns:a16="http://schemas.microsoft.com/office/drawing/2014/main" id="{14B5537A-5A07-4814-8D51-8B7DE9EADADA}"/>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2" name="UTK Horiz_R">
            <a:extLst>
              <a:ext uri="{FF2B5EF4-FFF2-40B4-BE49-F238E27FC236}">
                <a16:creationId xmlns:a16="http://schemas.microsoft.com/office/drawing/2014/main" id="{3E844877-4FEC-42E8-8BDA-38AD48251E56}"/>
              </a:ext>
            </a:extLst>
          </p:cNvPr>
          <p:cNvGrpSpPr>
            <a:grpSpLocks noChangeAspect="1"/>
          </p:cNvGrpSpPr>
          <p:nvPr userDrawn="1"/>
        </p:nvGrpSpPr>
        <p:grpSpPr bwMode="auto">
          <a:xfrm>
            <a:off x="28506480" y="20225912"/>
            <a:ext cx="3791246" cy="1008074"/>
            <a:chOff x="0" y="1299"/>
            <a:chExt cx="7680" cy="1723"/>
          </a:xfrm>
        </p:grpSpPr>
        <p:sp>
          <p:nvSpPr>
            <p:cNvPr id="13" name="T fill">
              <a:extLst>
                <a:ext uri="{FF2B5EF4-FFF2-40B4-BE49-F238E27FC236}">
                  <a16:creationId xmlns:a16="http://schemas.microsoft.com/office/drawing/2014/main" id="{55339272-9ED7-4A21-8275-D4040F87D68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4" name="Type">
              <a:extLst>
                <a:ext uri="{FF2B5EF4-FFF2-40B4-BE49-F238E27FC236}">
                  <a16:creationId xmlns:a16="http://schemas.microsoft.com/office/drawing/2014/main" id="{1C612247-536F-462D-A42A-C84D631B8CE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5" name="Power T">
              <a:extLst>
                <a:ext uri="{FF2B5EF4-FFF2-40B4-BE49-F238E27FC236}">
                  <a16:creationId xmlns:a16="http://schemas.microsoft.com/office/drawing/2014/main" id="{05E55626-D73F-4AD7-A7F2-9CA82FEE0B8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6" name="Footer Placeholder 3">
            <a:extLst>
              <a:ext uri="{FF2B5EF4-FFF2-40B4-BE49-F238E27FC236}">
                <a16:creationId xmlns:a16="http://schemas.microsoft.com/office/drawing/2014/main" id="{4DE3A48F-9D9C-43DF-9204-F6924C046EC8}"/>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61974757-F25D-4882-A3B7-2C21AB2E45CC}"/>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E9F8FAD0-B80E-4BD2-9BD3-2ADC9EE726C7}"/>
              </a:ext>
            </a:extLst>
          </p:cNvPr>
          <p:cNvSpPr>
            <a:spLocks noGrp="1"/>
          </p:cNvSpPr>
          <p:nvPr>
            <p:ph type="dt" sz="half" idx="19"/>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22883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Mosaic 3 + Bar">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16648481" y="1"/>
            <a:ext cx="16269919" cy="1955740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3" name="Picture Placeholder 3"/>
          <p:cNvSpPr>
            <a:spLocks noGrp="1"/>
          </p:cNvSpPr>
          <p:nvPr>
            <p:ph type="pic" idx="22"/>
          </p:nvPr>
        </p:nvSpPr>
        <p:spPr bwMode="gray">
          <a:xfrm>
            <a:off x="8324240" y="0"/>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smtClean="0"/>
            </a:lvl1pPr>
          </a:lstStyle>
          <a:p>
            <a:pPr marL="617220" lvl="0" indent="-617220" algn="ctr"/>
            <a:r>
              <a:rPr lang="en-US"/>
              <a:t>Click icon to add picture</a:t>
            </a:r>
            <a:endParaRPr lang="en-US" dirty="0"/>
          </a:p>
        </p:txBody>
      </p:sp>
      <p:sp>
        <p:nvSpPr>
          <p:cNvPr id="26" name="Picture Placeholder 2"/>
          <p:cNvSpPr>
            <a:spLocks noGrp="1"/>
          </p:cNvSpPr>
          <p:nvPr>
            <p:ph type="pic" idx="21"/>
          </p:nvPr>
        </p:nvSpPr>
        <p:spPr bwMode="gray">
          <a:xfrm>
            <a:off x="0" y="9978999"/>
            <a:ext cx="1627403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9" name="Rectangle 8">
            <a:extLst>
              <a:ext uri="{FF2B5EF4-FFF2-40B4-BE49-F238E27FC236}">
                <a16:creationId xmlns:a16="http://schemas.microsoft.com/office/drawing/2014/main" id="{8FC0CB1B-3BE7-44F6-A73C-E1E91DD9C8D5}"/>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0" name="UTK Horiz_R">
            <a:extLst>
              <a:ext uri="{FF2B5EF4-FFF2-40B4-BE49-F238E27FC236}">
                <a16:creationId xmlns:a16="http://schemas.microsoft.com/office/drawing/2014/main" id="{89E79694-B748-469B-B4CE-6C50B5F2BF6A}"/>
              </a:ext>
            </a:extLst>
          </p:cNvPr>
          <p:cNvGrpSpPr>
            <a:grpSpLocks noChangeAspect="1"/>
          </p:cNvGrpSpPr>
          <p:nvPr userDrawn="1"/>
        </p:nvGrpSpPr>
        <p:grpSpPr bwMode="auto">
          <a:xfrm>
            <a:off x="28506480" y="20225912"/>
            <a:ext cx="3791246" cy="1008074"/>
            <a:chOff x="0" y="1299"/>
            <a:chExt cx="7680" cy="1723"/>
          </a:xfrm>
        </p:grpSpPr>
        <p:sp>
          <p:nvSpPr>
            <p:cNvPr id="11" name="T fill">
              <a:extLst>
                <a:ext uri="{FF2B5EF4-FFF2-40B4-BE49-F238E27FC236}">
                  <a16:creationId xmlns:a16="http://schemas.microsoft.com/office/drawing/2014/main" id="{082258D3-A6CB-42FF-A10B-9981B336C8A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2" name="Type">
              <a:extLst>
                <a:ext uri="{FF2B5EF4-FFF2-40B4-BE49-F238E27FC236}">
                  <a16:creationId xmlns:a16="http://schemas.microsoft.com/office/drawing/2014/main" id="{2D1CAB90-6B78-4B61-934A-B506310F32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3" name="Power T">
              <a:extLst>
                <a:ext uri="{FF2B5EF4-FFF2-40B4-BE49-F238E27FC236}">
                  <a16:creationId xmlns:a16="http://schemas.microsoft.com/office/drawing/2014/main" id="{EBECD006-B41D-4150-B32B-5ACB550C761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4" name="Footer Placeholder 3">
            <a:extLst>
              <a:ext uri="{FF2B5EF4-FFF2-40B4-BE49-F238E27FC236}">
                <a16:creationId xmlns:a16="http://schemas.microsoft.com/office/drawing/2014/main" id="{8079E68D-30FA-4613-A3ED-12BD46FFCCA1}"/>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A30ABE1C-A141-4638-8FF3-5B46CA002BB2}"/>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871E7641-16C3-43FE-94FC-4056A095D352}"/>
              </a:ext>
            </a:extLst>
          </p:cNvPr>
          <p:cNvSpPr>
            <a:spLocks noGrp="1"/>
          </p:cNvSpPr>
          <p:nvPr>
            <p:ph type="dt" sz="half" idx="23"/>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4394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Mosaic 4 + Bar">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8320126" y="9978999"/>
            <a:ext cx="24598274" cy="9578406"/>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6" name="Picture Placeholder 4"/>
          <p:cNvSpPr>
            <a:spLocks noGrp="1"/>
          </p:cNvSpPr>
          <p:nvPr>
            <p:ph type="pic" idx="24"/>
          </p:nvPr>
        </p:nvSpPr>
        <p:spPr bwMode="gray">
          <a:xfrm>
            <a:off x="0" y="9978999"/>
            <a:ext cx="7949794" cy="9578406"/>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7" name="Picture Placeholder 3"/>
          <p:cNvSpPr>
            <a:spLocks noGrp="1"/>
          </p:cNvSpPr>
          <p:nvPr>
            <p:ph type="pic" idx="16"/>
          </p:nvPr>
        </p:nvSpPr>
        <p:spPr bwMode="gray">
          <a:xfrm>
            <a:off x="24968606" y="0"/>
            <a:ext cx="7949794" cy="9578406"/>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3" name="Picture Placeholder 2"/>
          <p:cNvSpPr>
            <a:spLocks noGrp="1"/>
          </p:cNvSpPr>
          <p:nvPr>
            <p:ph type="pic" idx="22"/>
          </p:nvPr>
        </p:nvSpPr>
        <p:spPr bwMode="gray">
          <a:xfrm>
            <a:off x="16644366" y="0"/>
            <a:ext cx="7949794" cy="9578406"/>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6269919" cy="9578406"/>
          </a:xfrm>
          <a:solidFill>
            <a:srgbClr val="DCDCDC">
              <a:alpha val="49804"/>
            </a:srgbClr>
          </a:solidFill>
          <a:ln w="28575">
            <a:noFill/>
          </a:ln>
        </p:spPr>
        <p:txBody>
          <a:bodyPr vert="horz" lIns="0" tIns="0" rIns="0" bIns="0" rtlCol="0" anchor="ctr">
            <a:normAutofit/>
          </a:bodyPr>
          <a:lstStyle>
            <a:lvl1pPr marL="0" indent="0">
              <a:buNone/>
              <a:defRPr lang="en-US" sz="3780" dirty="0"/>
            </a:lvl1pPr>
          </a:lstStyle>
          <a:p>
            <a:pPr marL="617220" lvl="0" indent="-617220" algn="ctr"/>
            <a:r>
              <a:rPr lang="en-US"/>
              <a:t>Click icon to add picture</a:t>
            </a:r>
            <a:endParaRPr lang="en-US" dirty="0"/>
          </a:p>
        </p:txBody>
      </p:sp>
      <p:sp>
        <p:nvSpPr>
          <p:cNvPr id="10" name="Rectangle 9">
            <a:extLst>
              <a:ext uri="{FF2B5EF4-FFF2-40B4-BE49-F238E27FC236}">
                <a16:creationId xmlns:a16="http://schemas.microsoft.com/office/drawing/2014/main" id="{55A8C4FA-E308-4FB5-8A69-997971CF2645}"/>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1" name="UTK Horiz_R">
            <a:extLst>
              <a:ext uri="{FF2B5EF4-FFF2-40B4-BE49-F238E27FC236}">
                <a16:creationId xmlns:a16="http://schemas.microsoft.com/office/drawing/2014/main" id="{B43C63C9-2E53-4BA2-A25E-3FBBE445DF6E}"/>
              </a:ext>
            </a:extLst>
          </p:cNvPr>
          <p:cNvGrpSpPr>
            <a:grpSpLocks noChangeAspect="1"/>
          </p:cNvGrpSpPr>
          <p:nvPr userDrawn="1"/>
        </p:nvGrpSpPr>
        <p:grpSpPr bwMode="auto">
          <a:xfrm>
            <a:off x="28506480" y="20225912"/>
            <a:ext cx="3791246" cy="1008074"/>
            <a:chOff x="0" y="1299"/>
            <a:chExt cx="7680" cy="1723"/>
          </a:xfrm>
        </p:grpSpPr>
        <p:sp>
          <p:nvSpPr>
            <p:cNvPr id="12" name="T fill">
              <a:extLst>
                <a:ext uri="{FF2B5EF4-FFF2-40B4-BE49-F238E27FC236}">
                  <a16:creationId xmlns:a16="http://schemas.microsoft.com/office/drawing/2014/main" id="{7B5D3F62-389D-496C-AD53-FA2CB144EDD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3" name="Type">
              <a:extLst>
                <a:ext uri="{FF2B5EF4-FFF2-40B4-BE49-F238E27FC236}">
                  <a16:creationId xmlns:a16="http://schemas.microsoft.com/office/drawing/2014/main" id="{3B70B52D-5999-47B5-B11E-3DD4742D694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4" name="Power T">
              <a:extLst>
                <a:ext uri="{FF2B5EF4-FFF2-40B4-BE49-F238E27FC236}">
                  <a16:creationId xmlns:a16="http://schemas.microsoft.com/office/drawing/2014/main" id="{F30EFDEC-C214-4B8F-8AAB-650758B5CE4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5" name="Footer Placeholder 3">
            <a:extLst>
              <a:ext uri="{FF2B5EF4-FFF2-40B4-BE49-F238E27FC236}">
                <a16:creationId xmlns:a16="http://schemas.microsoft.com/office/drawing/2014/main" id="{8FF362A0-035B-4D8F-8FCC-E8538D1B22E2}"/>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B27BF328-40D7-4B90-B42F-F91690E7D543}"/>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03053804-EAF9-4628-9D5E-F3B9353C966A}"/>
              </a:ext>
            </a:extLst>
          </p:cNvPr>
          <p:cNvSpPr>
            <a:spLocks noGrp="1"/>
          </p:cNvSpPr>
          <p:nvPr>
            <p:ph type="dt" sz="half" idx="25"/>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28947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Reverse">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1234440" y="10716699"/>
            <a:ext cx="30449520" cy="4211318"/>
          </a:xfrm>
        </p:spPr>
        <p:txBody>
          <a:bodyPr/>
          <a:lstStyle>
            <a:lvl1pPr marL="0" indent="0" algn="ctr">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1234440" y="6452159"/>
            <a:ext cx="30449520" cy="3596035"/>
          </a:xfrm>
        </p:spPr>
        <p:txBody>
          <a:bodyPr/>
          <a:lstStyle>
            <a:lvl1pPr algn="ctr">
              <a:defRPr/>
            </a:lvl1pPr>
          </a:lstStyle>
          <a:p>
            <a:r>
              <a:rPr lang="en-US" dirty="0"/>
              <a:t>Click to edit Master title style</a:t>
            </a:r>
          </a:p>
        </p:txBody>
      </p:sp>
      <p:sp>
        <p:nvSpPr>
          <p:cNvPr id="12" name="Date Placeholder 4">
            <a:extLst>
              <a:ext uri="{FF2B5EF4-FFF2-40B4-BE49-F238E27FC236}">
                <a16:creationId xmlns:a16="http://schemas.microsoft.com/office/drawing/2014/main" id="{9C511F28-D9C4-45C2-A109-64F379066573}"/>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13001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Mosaic 5 + Bar">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16648481" y="9978999"/>
            <a:ext cx="16269919"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4"/>
          <p:cNvSpPr>
            <a:spLocks noGrp="1"/>
          </p:cNvSpPr>
          <p:nvPr>
            <p:ph type="pic" idx="11"/>
          </p:nvPr>
        </p:nvSpPr>
        <p:spPr bwMode="gray">
          <a:xfrm>
            <a:off x="8324240" y="9978999"/>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8" name="Picture Placeholder 3"/>
          <p:cNvSpPr>
            <a:spLocks noGrp="1"/>
          </p:cNvSpPr>
          <p:nvPr>
            <p:ph type="pic" idx="10"/>
          </p:nvPr>
        </p:nvSpPr>
        <p:spPr bwMode="gray">
          <a:xfrm>
            <a:off x="0" y="9978999"/>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2" name="Picture Placeholder 2"/>
          <p:cNvSpPr>
            <a:spLocks noGrp="1"/>
          </p:cNvSpPr>
          <p:nvPr>
            <p:ph type="pic" idx="13"/>
          </p:nvPr>
        </p:nvSpPr>
        <p:spPr bwMode="gray">
          <a:xfrm>
            <a:off x="24968606" y="0"/>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1" name="Picture Placeholder 1"/>
          <p:cNvSpPr>
            <a:spLocks noGrp="1"/>
          </p:cNvSpPr>
          <p:nvPr>
            <p:ph type="pic" idx="1"/>
          </p:nvPr>
        </p:nvSpPr>
        <p:spPr bwMode="gray">
          <a:xfrm>
            <a:off x="0" y="0"/>
            <a:ext cx="24590045"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0" name="Rectangle 9">
            <a:extLst>
              <a:ext uri="{FF2B5EF4-FFF2-40B4-BE49-F238E27FC236}">
                <a16:creationId xmlns:a16="http://schemas.microsoft.com/office/drawing/2014/main" id="{7AA89AD2-3518-413A-ABA3-E7A8DF65D372}"/>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2" name="UTK Horiz_R">
            <a:extLst>
              <a:ext uri="{FF2B5EF4-FFF2-40B4-BE49-F238E27FC236}">
                <a16:creationId xmlns:a16="http://schemas.microsoft.com/office/drawing/2014/main" id="{2E21EEC6-C776-4CFD-B7E6-CA89FE81AC78}"/>
              </a:ext>
            </a:extLst>
          </p:cNvPr>
          <p:cNvGrpSpPr>
            <a:grpSpLocks noChangeAspect="1"/>
          </p:cNvGrpSpPr>
          <p:nvPr userDrawn="1"/>
        </p:nvGrpSpPr>
        <p:grpSpPr bwMode="auto">
          <a:xfrm>
            <a:off x="28506480" y="20225912"/>
            <a:ext cx="3791246" cy="1008074"/>
            <a:chOff x="0" y="1299"/>
            <a:chExt cx="7680" cy="1723"/>
          </a:xfrm>
        </p:grpSpPr>
        <p:sp>
          <p:nvSpPr>
            <p:cNvPr id="13" name="T fill">
              <a:extLst>
                <a:ext uri="{FF2B5EF4-FFF2-40B4-BE49-F238E27FC236}">
                  <a16:creationId xmlns:a16="http://schemas.microsoft.com/office/drawing/2014/main" id="{1C771EE9-D60E-45EB-B6A4-39B37C3A0C5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4" name="Type">
              <a:extLst>
                <a:ext uri="{FF2B5EF4-FFF2-40B4-BE49-F238E27FC236}">
                  <a16:creationId xmlns:a16="http://schemas.microsoft.com/office/drawing/2014/main" id="{20EB37E7-CACB-4753-AFB4-2870A12B739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5" name="Power T">
              <a:extLst>
                <a:ext uri="{FF2B5EF4-FFF2-40B4-BE49-F238E27FC236}">
                  <a16:creationId xmlns:a16="http://schemas.microsoft.com/office/drawing/2014/main" id="{0ED1E3B9-531D-423F-9E35-0378E751C11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6" name="Footer Placeholder 3">
            <a:extLst>
              <a:ext uri="{FF2B5EF4-FFF2-40B4-BE49-F238E27FC236}">
                <a16:creationId xmlns:a16="http://schemas.microsoft.com/office/drawing/2014/main" id="{0C7621C0-E7C0-4DE6-84D4-FCC46ACDE166}"/>
              </a:ext>
            </a:extLst>
          </p:cNvPr>
          <p:cNvSpPr>
            <a:spLocks noGrp="1"/>
          </p:cNvSpPr>
          <p:nvPr>
            <p:ph type="ftr" sz="quarter" idx="14"/>
          </p:nvPr>
        </p:nvSpPr>
        <p:spPr>
          <a:xfrm>
            <a:off x="2263140" y="20340323"/>
            <a:ext cx="23145750" cy="87376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2D81B8B-916F-4B19-9B20-2997439E495E}"/>
              </a:ext>
            </a:extLst>
          </p:cNvPr>
          <p:cNvSpPr>
            <a:spLocks noGrp="1"/>
          </p:cNvSpPr>
          <p:nvPr>
            <p:ph type="sldNum" sz="quarter" idx="15"/>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36BC8F37-88EF-4806-8713-D21CF52DB3C8}"/>
              </a:ext>
            </a:extLst>
          </p:cNvPr>
          <p:cNvSpPr>
            <a:spLocks noGrp="1"/>
          </p:cNvSpPr>
          <p:nvPr>
            <p:ph type="dt" sz="half" idx="16"/>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117458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Mosaic 6 + Bar">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1"/>
            <a:ext cx="16294608" cy="1955740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4" name="Picture Placeholder 4"/>
          <p:cNvSpPr>
            <a:spLocks noGrp="1"/>
          </p:cNvSpPr>
          <p:nvPr>
            <p:ph type="pic" idx="23"/>
          </p:nvPr>
        </p:nvSpPr>
        <p:spPr bwMode="gray">
          <a:xfrm>
            <a:off x="16623792" y="9978999"/>
            <a:ext cx="16294608" cy="9578406"/>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5" name="Picture Placeholder 3"/>
          <p:cNvSpPr>
            <a:spLocks noGrp="1"/>
          </p:cNvSpPr>
          <p:nvPr>
            <p:ph type="pic" idx="22"/>
          </p:nvPr>
        </p:nvSpPr>
        <p:spPr bwMode="gray">
          <a:xfrm>
            <a:off x="16623792" y="0"/>
            <a:ext cx="16294608" cy="9578406"/>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9" name="Rectangle 8">
            <a:extLst>
              <a:ext uri="{FF2B5EF4-FFF2-40B4-BE49-F238E27FC236}">
                <a16:creationId xmlns:a16="http://schemas.microsoft.com/office/drawing/2014/main" id="{06FE673D-FF00-4E0B-BD0B-A4155EE42812}"/>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0" name="UTK Horiz_R">
            <a:extLst>
              <a:ext uri="{FF2B5EF4-FFF2-40B4-BE49-F238E27FC236}">
                <a16:creationId xmlns:a16="http://schemas.microsoft.com/office/drawing/2014/main" id="{0E5AA62D-447C-42E8-B340-7064365C2855}"/>
              </a:ext>
            </a:extLst>
          </p:cNvPr>
          <p:cNvGrpSpPr>
            <a:grpSpLocks noChangeAspect="1"/>
          </p:cNvGrpSpPr>
          <p:nvPr userDrawn="1"/>
        </p:nvGrpSpPr>
        <p:grpSpPr bwMode="auto">
          <a:xfrm>
            <a:off x="28506480" y="20225912"/>
            <a:ext cx="3791246" cy="1008074"/>
            <a:chOff x="0" y="1299"/>
            <a:chExt cx="7680" cy="1723"/>
          </a:xfrm>
        </p:grpSpPr>
        <p:sp>
          <p:nvSpPr>
            <p:cNvPr id="11" name="T fill">
              <a:extLst>
                <a:ext uri="{FF2B5EF4-FFF2-40B4-BE49-F238E27FC236}">
                  <a16:creationId xmlns:a16="http://schemas.microsoft.com/office/drawing/2014/main" id="{B2F52895-9F7B-40CF-94E7-1A1E33A939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2" name="Type">
              <a:extLst>
                <a:ext uri="{FF2B5EF4-FFF2-40B4-BE49-F238E27FC236}">
                  <a16:creationId xmlns:a16="http://schemas.microsoft.com/office/drawing/2014/main" id="{7A696688-03ED-44D5-A2B7-70A789C76213}"/>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3" name="Power T">
              <a:extLst>
                <a:ext uri="{FF2B5EF4-FFF2-40B4-BE49-F238E27FC236}">
                  <a16:creationId xmlns:a16="http://schemas.microsoft.com/office/drawing/2014/main" id="{27E5FFF4-620A-4789-A6AB-3A83C190458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4" name="Footer Placeholder 3">
            <a:extLst>
              <a:ext uri="{FF2B5EF4-FFF2-40B4-BE49-F238E27FC236}">
                <a16:creationId xmlns:a16="http://schemas.microsoft.com/office/drawing/2014/main" id="{C6F0EC3E-1A03-4C09-A627-EAA67DBE2940}"/>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FE2F6F4F-4447-438A-A4AC-4D92AF883756}"/>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DB92355A-E470-4530-93A8-9F1064000B1C}"/>
              </a:ext>
            </a:extLst>
          </p:cNvPr>
          <p:cNvSpPr>
            <a:spLocks noGrp="1"/>
          </p:cNvSpPr>
          <p:nvPr>
            <p:ph type="dt" sz="half" idx="24"/>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32449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Mosaic 7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16623792" y="0"/>
            <a:ext cx="16294608"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69" name="Picture Placeholder 2"/>
          <p:cNvSpPr>
            <a:spLocks noGrp="1"/>
          </p:cNvSpPr>
          <p:nvPr>
            <p:ph type="pic" idx="24"/>
          </p:nvPr>
        </p:nvSpPr>
        <p:spPr bwMode="gray">
          <a:xfrm>
            <a:off x="0" y="9978999"/>
            <a:ext cx="16261690"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6" name="Picture Placeholder 1"/>
          <p:cNvSpPr>
            <a:spLocks noGrp="1"/>
          </p:cNvSpPr>
          <p:nvPr>
            <p:ph type="pic" idx="25"/>
          </p:nvPr>
        </p:nvSpPr>
        <p:spPr bwMode="gray">
          <a:xfrm>
            <a:off x="8311896" y="0"/>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7" name="Picture Placeholder 1"/>
          <p:cNvSpPr>
            <a:spLocks noGrp="1"/>
          </p:cNvSpPr>
          <p:nvPr>
            <p:ph type="pic" idx="26"/>
          </p:nvPr>
        </p:nvSpPr>
        <p:spPr bwMode="gray">
          <a:xfrm>
            <a:off x="16623792" y="9978999"/>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8" name="Picture Placeholder 1"/>
          <p:cNvSpPr>
            <a:spLocks noGrp="1"/>
          </p:cNvSpPr>
          <p:nvPr>
            <p:ph type="pic" idx="27"/>
          </p:nvPr>
        </p:nvSpPr>
        <p:spPr bwMode="gray">
          <a:xfrm>
            <a:off x="24968606" y="9978999"/>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2" name="Rectangle 11">
            <a:extLst>
              <a:ext uri="{FF2B5EF4-FFF2-40B4-BE49-F238E27FC236}">
                <a16:creationId xmlns:a16="http://schemas.microsoft.com/office/drawing/2014/main" id="{16B22A63-E91F-41BB-B99E-9AF07C0ECF61}"/>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3" name="UTK Horiz_R">
            <a:extLst>
              <a:ext uri="{FF2B5EF4-FFF2-40B4-BE49-F238E27FC236}">
                <a16:creationId xmlns:a16="http://schemas.microsoft.com/office/drawing/2014/main" id="{A7D796C2-0EA0-4087-9BCF-B8EB67EF6BB4}"/>
              </a:ext>
            </a:extLst>
          </p:cNvPr>
          <p:cNvGrpSpPr>
            <a:grpSpLocks noChangeAspect="1"/>
          </p:cNvGrpSpPr>
          <p:nvPr userDrawn="1"/>
        </p:nvGrpSpPr>
        <p:grpSpPr bwMode="auto">
          <a:xfrm>
            <a:off x="28506480" y="20225912"/>
            <a:ext cx="3791246" cy="1008074"/>
            <a:chOff x="0" y="1299"/>
            <a:chExt cx="7680" cy="1723"/>
          </a:xfrm>
        </p:grpSpPr>
        <p:sp>
          <p:nvSpPr>
            <p:cNvPr id="14" name="T fill">
              <a:extLst>
                <a:ext uri="{FF2B5EF4-FFF2-40B4-BE49-F238E27FC236}">
                  <a16:creationId xmlns:a16="http://schemas.microsoft.com/office/drawing/2014/main" id="{2760FAAC-6F8E-4BEF-AC18-CA16CE5B53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5" name="Type">
              <a:extLst>
                <a:ext uri="{FF2B5EF4-FFF2-40B4-BE49-F238E27FC236}">
                  <a16:creationId xmlns:a16="http://schemas.microsoft.com/office/drawing/2014/main" id="{B337B348-86A7-47AE-9503-7DFF6024867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6" name="Power T">
              <a:extLst>
                <a:ext uri="{FF2B5EF4-FFF2-40B4-BE49-F238E27FC236}">
                  <a16:creationId xmlns:a16="http://schemas.microsoft.com/office/drawing/2014/main" id="{702B2B99-DD10-4BC2-83F7-76E4E17AF8B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7" name="Footer Placeholder 3">
            <a:extLst>
              <a:ext uri="{FF2B5EF4-FFF2-40B4-BE49-F238E27FC236}">
                <a16:creationId xmlns:a16="http://schemas.microsoft.com/office/drawing/2014/main" id="{AF7315B5-17BD-4D64-96BB-555D704403E9}"/>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524EDEF4-6404-4988-9386-782F0CC236EA}"/>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43327178-A31A-430C-A7E0-88375EB29483}"/>
              </a:ext>
            </a:extLst>
          </p:cNvPr>
          <p:cNvSpPr>
            <a:spLocks noGrp="1"/>
          </p:cNvSpPr>
          <p:nvPr>
            <p:ph type="dt" sz="half" idx="28"/>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41535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Mosaic 8 + Bar">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11089386" y="9978999"/>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1" name="Picture Placeholder 3"/>
          <p:cNvSpPr>
            <a:spLocks noGrp="1"/>
          </p:cNvSpPr>
          <p:nvPr>
            <p:ph type="pic" idx="25"/>
          </p:nvPr>
        </p:nvSpPr>
        <p:spPr bwMode="gray">
          <a:xfrm>
            <a:off x="22178772" y="9978999"/>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0" name="Picture Placeholder 1"/>
          <p:cNvSpPr>
            <a:spLocks noGrp="1"/>
          </p:cNvSpPr>
          <p:nvPr>
            <p:ph type="pic" idx="10"/>
          </p:nvPr>
        </p:nvSpPr>
        <p:spPr bwMode="gray">
          <a:xfrm>
            <a:off x="0" y="0"/>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3" name="Picture Placeholder 1"/>
          <p:cNvSpPr>
            <a:spLocks noGrp="1"/>
          </p:cNvSpPr>
          <p:nvPr>
            <p:ph type="pic" idx="27"/>
          </p:nvPr>
        </p:nvSpPr>
        <p:spPr bwMode="gray">
          <a:xfrm>
            <a:off x="0" y="9978999"/>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4" name="Picture Placeholder 3"/>
          <p:cNvSpPr>
            <a:spLocks noGrp="1"/>
          </p:cNvSpPr>
          <p:nvPr>
            <p:ph type="pic" idx="28"/>
          </p:nvPr>
        </p:nvSpPr>
        <p:spPr bwMode="gray">
          <a:xfrm>
            <a:off x="11089386" y="0"/>
            <a:ext cx="21829014"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5" name="Rectangle 14">
            <a:extLst>
              <a:ext uri="{FF2B5EF4-FFF2-40B4-BE49-F238E27FC236}">
                <a16:creationId xmlns:a16="http://schemas.microsoft.com/office/drawing/2014/main" id="{2342831C-0EFB-4147-A29B-23AB7C64D53C}"/>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6" name="UTK Horiz_R">
            <a:extLst>
              <a:ext uri="{FF2B5EF4-FFF2-40B4-BE49-F238E27FC236}">
                <a16:creationId xmlns:a16="http://schemas.microsoft.com/office/drawing/2014/main" id="{7A6A5FB2-6459-468B-A980-46A931D69E1F}"/>
              </a:ext>
            </a:extLst>
          </p:cNvPr>
          <p:cNvGrpSpPr>
            <a:grpSpLocks noChangeAspect="1"/>
          </p:cNvGrpSpPr>
          <p:nvPr userDrawn="1"/>
        </p:nvGrpSpPr>
        <p:grpSpPr bwMode="auto">
          <a:xfrm>
            <a:off x="28506480" y="20225912"/>
            <a:ext cx="3791246" cy="1008074"/>
            <a:chOff x="0" y="1299"/>
            <a:chExt cx="7680" cy="1723"/>
          </a:xfrm>
        </p:grpSpPr>
        <p:sp>
          <p:nvSpPr>
            <p:cNvPr id="17" name="T fill">
              <a:extLst>
                <a:ext uri="{FF2B5EF4-FFF2-40B4-BE49-F238E27FC236}">
                  <a16:creationId xmlns:a16="http://schemas.microsoft.com/office/drawing/2014/main" id="{26658773-5160-45BE-92F0-94B815E63646}"/>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Type">
              <a:extLst>
                <a:ext uri="{FF2B5EF4-FFF2-40B4-BE49-F238E27FC236}">
                  <a16:creationId xmlns:a16="http://schemas.microsoft.com/office/drawing/2014/main" id="{B1DF5F12-CAAA-49D8-AD1A-500B898DC8D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9" name="Power T">
              <a:extLst>
                <a:ext uri="{FF2B5EF4-FFF2-40B4-BE49-F238E27FC236}">
                  <a16:creationId xmlns:a16="http://schemas.microsoft.com/office/drawing/2014/main" id="{9E19843C-F00B-437D-820A-3839336F480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2" name="Footer Placeholder 3">
            <a:extLst>
              <a:ext uri="{FF2B5EF4-FFF2-40B4-BE49-F238E27FC236}">
                <a16:creationId xmlns:a16="http://schemas.microsoft.com/office/drawing/2014/main" id="{FF9D428E-CDCF-4F1C-9CDE-A96C5A1E4904}"/>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5A0FCB59-29AB-400A-AD17-F505D23A415B}"/>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84662B40-877B-4302-998D-7B358131F04F}"/>
              </a:ext>
            </a:extLst>
          </p:cNvPr>
          <p:cNvSpPr>
            <a:spLocks noGrp="1"/>
          </p:cNvSpPr>
          <p:nvPr>
            <p:ph type="dt" sz="half" idx="29"/>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4026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Mosaic 9 + Bar">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11089386" y="9978999"/>
            <a:ext cx="21829014"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9" name="Picture Placeholder 3"/>
          <p:cNvSpPr>
            <a:spLocks noGrp="1"/>
          </p:cNvSpPr>
          <p:nvPr>
            <p:ph type="pic" idx="22"/>
          </p:nvPr>
        </p:nvSpPr>
        <p:spPr bwMode="gray">
          <a:xfrm>
            <a:off x="11089386" y="0"/>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1" name="Picture Placeholder 3"/>
          <p:cNvSpPr>
            <a:spLocks noGrp="1"/>
          </p:cNvSpPr>
          <p:nvPr>
            <p:ph type="pic" idx="25"/>
          </p:nvPr>
        </p:nvSpPr>
        <p:spPr bwMode="gray">
          <a:xfrm>
            <a:off x="22178772" y="0"/>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0" name="Picture Placeholder 1"/>
          <p:cNvSpPr>
            <a:spLocks noGrp="1"/>
          </p:cNvSpPr>
          <p:nvPr>
            <p:ph type="pic" idx="10"/>
          </p:nvPr>
        </p:nvSpPr>
        <p:spPr bwMode="gray">
          <a:xfrm>
            <a:off x="0" y="0"/>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dirty="0"/>
              <a:t>Click icon to add picture</a:t>
            </a:r>
          </a:p>
        </p:txBody>
      </p:sp>
      <p:sp>
        <p:nvSpPr>
          <p:cNvPr id="13" name="Picture Placeholder 1"/>
          <p:cNvSpPr>
            <a:spLocks noGrp="1"/>
          </p:cNvSpPr>
          <p:nvPr>
            <p:ph type="pic" idx="27"/>
          </p:nvPr>
        </p:nvSpPr>
        <p:spPr bwMode="gray">
          <a:xfrm>
            <a:off x="0" y="9978999"/>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5" name="Rectangle 14">
            <a:extLst>
              <a:ext uri="{FF2B5EF4-FFF2-40B4-BE49-F238E27FC236}">
                <a16:creationId xmlns:a16="http://schemas.microsoft.com/office/drawing/2014/main" id="{20F9F4E4-7053-49B2-A0D6-9F76EDC79A37}"/>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6" name="UTK Horiz_R">
            <a:extLst>
              <a:ext uri="{FF2B5EF4-FFF2-40B4-BE49-F238E27FC236}">
                <a16:creationId xmlns:a16="http://schemas.microsoft.com/office/drawing/2014/main" id="{C2B35A55-75A7-4E80-97D7-59AD5AFCBD52}"/>
              </a:ext>
            </a:extLst>
          </p:cNvPr>
          <p:cNvGrpSpPr>
            <a:grpSpLocks noChangeAspect="1"/>
          </p:cNvGrpSpPr>
          <p:nvPr userDrawn="1"/>
        </p:nvGrpSpPr>
        <p:grpSpPr bwMode="auto">
          <a:xfrm>
            <a:off x="28506480" y="20225912"/>
            <a:ext cx="3791246" cy="1008074"/>
            <a:chOff x="0" y="1299"/>
            <a:chExt cx="7680" cy="1723"/>
          </a:xfrm>
        </p:grpSpPr>
        <p:sp>
          <p:nvSpPr>
            <p:cNvPr id="17" name="T fill">
              <a:extLst>
                <a:ext uri="{FF2B5EF4-FFF2-40B4-BE49-F238E27FC236}">
                  <a16:creationId xmlns:a16="http://schemas.microsoft.com/office/drawing/2014/main" id="{230330AB-3C6E-4764-9024-E4291ACFCF9D}"/>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Type">
              <a:extLst>
                <a:ext uri="{FF2B5EF4-FFF2-40B4-BE49-F238E27FC236}">
                  <a16:creationId xmlns:a16="http://schemas.microsoft.com/office/drawing/2014/main" id="{4F28174C-6136-4219-BA76-552A121EAC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9" name="Power T">
              <a:extLst>
                <a:ext uri="{FF2B5EF4-FFF2-40B4-BE49-F238E27FC236}">
                  <a16:creationId xmlns:a16="http://schemas.microsoft.com/office/drawing/2014/main" id="{249EE1A5-8D21-49AD-89AA-A70BCBF2F11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2" name="Footer Placeholder 3">
            <a:extLst>
              <a:ext uri="{FF2B5EF4-FFF2-40B4-BE49-F238E27FC236}">
                <a16:creationId xmlns:a16="http://schemas.microsoft.com/office/drawing/2014/main" id="{D60838A6-F986-4E6E-A20D-DB2FC2B8DD2E}"/>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F9AE6A13-2803-49AE-BCFF-7E16BB0AB08B}"/>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D68BDAE1-3E81-4FCD-BA48-8138B435B950}"/>
              </a:ext>
            </a:extLst>
          </p:cNvPr>
          <p:cNvSpPr>
            <a:spLocks noGrp="1"/>
          </p:cNvSpPr>
          <p:nvPr>
            <p:ph type="dt" sz="half" idx="29"/>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382331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hoto: Mosaic 10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22178772" y="0"/>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7" name="Picture Placeholder 3"/>
          <p:cNvSpPr>
            <a:spLocks noGrp="1"/>
          </p:cNvSpPr>
          <p:nvPr>
            <p:ph type="pic" idx="25"/>
          </p:nvPr>
        </p:nvSpPr>
        <p:spPr bwMode="gray">
          <a:xfrm>
            <a:off x="11089386" y="2"/>
            <a:ext cx="10739628" cy="6233277"/>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9" name="Picture Placeholder 3"/>
          <p:cNvSpPr>
            <a:spLocks noGrp="1"/>
          </p:cNvSpPr>
          <p:nvPr>
            <p:ph type="pic" idx="26"/>
          </p:nvPr>
        </p:nvSpPr>
        <p:spPr bwMode="gray">
          <a:xfrm>
            <a:off x="22178772" y="9978999"/>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0" name="Picture Placeholder 1"/>
          <p:cNvSpPr>
            <a:spLocks noGrp="1"/>
          </p:cNvSpPr>
          <p:nvPr>
            <p:ph type="pic" idx="27"/>
          </p:nvPr>
        </p:nvSpPr>
        <p:spPr bwMode="gray">
          <a:xfrm>
            <a:off x="0" y="9978999"/>
            <a:ext cx="10739628" cy="9578406"/>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1" name="Picture Placeholder 3"/>
          <p:cNvSpPr>
            <a:spLocks noGrp="1"/>
          </p:cNvSpPr>
          <p:nvPr>
            <p:ph type="pic" idx="28"/>
          </p:nvPr>
        </p:nvSpPr>
        <p:spPr bwMode="gray">
          <a:xfrm>
            <a:off x="11089386" y="6632461"/>
            <a:ext cx="10739628" cy="627227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8" name="Picture Placeholder 3"/>
          <p:cNvSpPr>
            <a:spLocks noGrp="1"/>
          </p:cNvSpPr>
          <p:nvPr>
            <p:ph type="pic" idx="29"/>
          </p:nvPr>
        </p:nvSpPr>
        <p:spPr bwMode="gray">
          <a:xfrm>
            <a:off x="11089386" y="13285127"/>
            <a:ext cx="10739628" cy="6272275"/>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9" name="Rectangle 18">
            <a:extLst>
              <a:ext uri="{FF2B5EF4-FFF2-40B4-BE49-F238E27FC236}">
                <a16:creationId xmlns:a16="http://schemas.microsoft.com/office/drawing/2014/main" id="{B9B0B9D2-715F-45A6-9C1A-81AAEE3A4FA7}"/>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21" name="UTK Horiz_R">
            <a:extLst>
              <a:ext uri="{FF2B5EF4-FFF2-40B4-BE49-F238E27FC236}">
                <a16:creationId xmlns:a16="http://schemas.microsoft.com/office/drawing/2014/main" id="{344916F0-9415-4069-9924-A0111FCED32B}"/>
              </a:ext>
            </a:extLst>
          </p:cNvPr>
          <p:cNvGrpSpPr>
            <a:grpSpLocks noChangeAspect="1"/>
          </p:cNvGrpSpPr>
          <p:nvPr userDrawn="1"/>
        </p:nvGrpSpPr>
        <p:grpSpPr bwMode="auto">
          <a:xfrm>
            <a:off x="28506480" y="20225912"/>
            <a:ext cx="3791246" cy="1008074"/>
            <a:chOff x="0" y="1299"/>
            <a:chExt cx="7680" cy="1723"/>
          </a:xfrm>
        </p:grpSpPr>
        <p:sp>
          <p:nvSpPr>
            <p:cNvPr id="22" name="T fill">
              <a:extLst>
                <a:ext uri="{FF2B5EF4-FFF2-40B4-BE49-F238E27FC236}">
                  <a16:creationId xmlns:a16="http://schemas.microsoft.com/office/drawing/2014/main" id="{0986A198-486F-4B2E-9CF4-E3C3D14B73A4}"/>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4" name="Type">
              <a:extLst>
                <a:ext uri="{FF2B5EF4-FFF2-40B4-BE49-F238E27FC236}">
                  <a16:creationId xmlns:a16="http://schemas.microsoft.com/office/drawing/2014/main" id="{5E5A9908-CD3E-446F-9F72-C061DFEC458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5" name="Power T">
              <a:extLst>
                <a:ext uri="{FF2B5EF4-FFF2-40B4-BE49-F238E27FC236}">
                  <a16:creationId xmlns:a16="http://schemas.microsoft.com/office/drawing/2014/main" id="{31C6A490-55A0-458F-88B5-E90C4D44C3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4" name="Footer Placeholder 3">
            <a:extLst>
              <a:ext uri="{FF2B5EF4-FFF2-40B4-BE49-F238E27FC236}">
                <a16:creationId xmlns:a16="http://schemas.microsoft.com/office/drawing/2014/main" id="{3F8195CF-8C58-4743-84A6-AC44080E98FD}"/>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60756D17-05EF-4076-A216-3D5379689240}"/>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13044729-870F-475E-8C1C-A4D82F210A14}"/>
              </a:ext>
            </a:extLst>
          </p:cNvPr>
          <p:cNvSpPr>
            <a:spLocks noGrp="1"/>
          </p:cNvSpPr>
          <p:nvPr>
            <p:ph type="dt" sz="half" idx="30"/>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1475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hoto: Mosaic 11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11089386" y="0"/>
            <a:ext cx="10739628"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0739628"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7" name="Picture Placeholder 3"/>
          <p:cNvSpPr>
            <a:spLocks noGrp="1"/>
          </p:cNvSpPr>
          <p:nvPr>
            <p:ph type="pic" idx="25"/>
          </p:nvPr>
        </p:nvSpPr>
        <p:spPr bwMode="gray">
          <a:xfrm>
            <a:off x="22178772" y="5"/>
            <a:ext cx="10739628" cy="6233277"/>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0" name="Picture Placeholder 1"/>
          <p:cNvSpPr>
            <a:spLocks noGrp="1"/>
          </p:cNvSpPr>
          <p:nvPr>
            <p:ph type="pic" idx="27"/>
          </p:nvPr>
        </p:nvSpPr>
        <p:spPr bwMode="gray">
          <a:xfrm>
            <a:off x="0" y="9958794"/>
            <a:ext cx="2182901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1" name="Picture Placeholder 3"/>
          <p:cNvSpPr>
            <a:spLocks noGrp="1"/>
          </p:cNvSpPr>
          <p:nvPr>
            <p:ph type="pic" idx="28"/>
          </p:nvPr>
        </p:nvSpPr>
        <p:spPr bwMode="gray">
          <a:xfrm>
            <a:off x="22178772" y="6632461"/>
            <a:ext cx="10739628" cy="627227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8" name="Picture Placeholder 3"/>
          <p:cNvSpPr>
            <a:spLocks noGrp="1"/>
          </p:cNvSpPr>
          <p:nvPr>
            <p:ph type="pic" idx="29"/>
          </p:nvPr>
        </p:nvSpPr>
        <p:spPr bwMode="gray">
          <a:xfrm>
            <a:off x="22178772" y="13285127"/>
            <a:ext cx="10739628" cy="627227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4" name="Rectangle 13">
            <a:extLst>
              <a:ext uri="{FF2B5EF4-FFF2-40B4-BE49-F238E27FC236}">
                <a16:creationId xmlns:a16="http://schemas.microsoft.com/office/drawing/2014/main" id="{5754E9F9-8C64-4B90-BF05-711F877D40E7}"/>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5" name="UTK Horiz_R">
            <a:extLst>
              <a:ext uri="{FF2B5EF4-FFF2-40B4-BE49-F238E27FC236}">
                <a16:creationId xmlns:a16="http://schemas.microsoft.com/office/drawing/2014/main" id="{CAF1F205-EC12-4690-B33B-86FEC8D31687}"/>
              </a:ext>
            </a:extLst>
          </p:cNvPr>
          <p:cNvGrpSpPr>
            <a:grpSpLocks noChangeAspect="1"/>
          </p:cNvGrpSpPr>
          <p:nvPr userDrawn="1"/>
        </p:nvGrpSpPr>
        <p:grpSpPr bwMode="auto">
          <a:xfrm>
            <a:off x="28506480" y="20225912"/>
            <a:ext cx="3791246" cy="1008074"/>
            <a:chOff x="0" y="1299"/>
            <a:chExt cx="7680" cy="1723"/>
          </a:xfrm>
        </p:grpSpPr>
        <p:sp>
          <p:nvSpPr>
            <p:cNvPr id="16" name="T fill">
              <a:extLst>
                <a:ext uri="{FF2B5EF4-FFF2-40B4-BE49-F238E27FC236}">
                  <a16:creationId xmlns:a16="http://schemas.microsoft.com/office/drawing/2014/main" id="{CBFF1928-059C-465E-8E48-17825E9BC188}"/>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Type">
              <a:extLst>
                <a:ext uri="{FF2B5EF4-FFF2-40B4-BE49-F238E27FC236}">
                  <a16:creationId xmlns:a16="http://schemas.microsoft.com/office/drawing/2014/main" id="{4382FDC2-D180-4EC6-A5F1-B356AD1C91A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Power T">
              <a:extLst>
                <a:ext uri="{FF2B5EF4-FFF2-40B4-BE49-F238E27FC236}">
                  <a16:creationId xmlns:a16="http://schemas.microsoft.com/office/drawing/2014/main" id="{85A16A26-799C-4793-8F82-545D8FFB14C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3" name="Footer Placeholder 3">
            <a:extLst>
              <a:ext uri="{FF2B5EF4-FFF2-40B4-BE49-F238E27FC236}">
                <a16:creationId xmlns:a16="http://schemas.microsoft.com/office/drawing/2014/main" id="{BDEC6213-DE7C-45E0-901B-D58235B0F1AA}"/>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6169FDB7-2B54-4686-992E-BA407930C58E}"/>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18CFCA41-9812-43AD-B4D0-CE9F6F45D8BA}"/>
              </a:ext>
            </a:extLst>
          </p:cNvPr>
          <p:cNvSpPr>
            <a:spLocks noGrp="1"/>
          </p:cNvSpPr>
          <p:nvPr>
            <p:ph type="dt" sz="half" idx="30"/>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11609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Mosaic 12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24968606" y="9978995"/>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4" name="Picture Placeholder 7"/>
          <p:cNvSpPr>
            <a:spLocks noGrp="1"/>
          </p:cNvSpPr>
          <p:nvPr userDrawn="1">
            <p:ph type="pic" idx="13"/>
          </p:nvPr>
        </p:nvSpPr>
        <p:spPr bwMode="gray">
          <a:xfrm>
            <a:off x="24968606" y="0"/>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5" name="Picture Placeholder 6"/>
          <p:cNvSpPr>
            <a:spLocks noGrp="1"/>
          </p:cNvSpPr>
          <p:nvPr userDrawn="1">
            <p:ph type="pic" idx="14"/>
          </p:nvPr>
        </p:nvSpPr>
        <p:spPr bwMode="gray">
          <a:xfrm>
            <a:off x="16640251" y="13285127"/>
            <a:ext cx="7949794" cy="627227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7" name="Picture Placeholder 5"/>
          <p:cNvSpPr>
            <a:spLocks noGrp="1"/>
          </p:cNvSpPr>
          <p:nvPr userDrawn="1">
            <p:ph type="pic" idx="16"/>
          </p:nvPr>
        </p:nvSpPr>
        <p:spPr bwMode="gray">
          <a:xfrm>
            <a:off x="16640251" y="0"/>
            <a:ext cx="7949794" cy="627227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0" name="Picture Placeholder 4"/>
          <p:cNvSpPr>
            <a:spLocks noGrp="1"/>
          </p:cNvSpPr>
          <p:nvPr userDrawn="1">
            <p:ph type="pic" idx="10"/>
          </p:nvPr>
        </p:nvSpPr>
        <p:spPr bwMode="gray">
          <a:xfrm>
            <a:off x="8320125" y="9978995"/>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8" name="Picture Placeholder 3"/>
          <p:cNvSpPr>
            <a:spLocks noGrp="1"/>
          </p:cNvSpPr>
          <p:nvPr userDrawn="1">
            <p:ph type="pic" idx="17"/>
          </p:nvPr>
        </p:nvSpPr>
        <p:spPr bwMode="gray">
          <a:xfrm>
            <a:off x="8320125" y="0"/>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23" name="Picture Placeholder 2"/>
          <p:cNvSpPr>
            <a:spLocks noGrp="1"/>
          </p:cNvSpPr>
          <p:nvPr userDrawn="1">
            <p:ph type="pic" idx="12"/>
          </p:nvPr>
        </p:nvSpPr>
        <p:spPr bwMode="gray">
          <a:xfrm>
            <a:off x="0" y="9978995"/>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1" name="Picture Placeholder 1"/>
          <p:cNvSpPr>
            <a:spLocks noGrp="1"/>
          </p:cNvSpPr>
          <p:nvPr userDrawn="1">
            <p:ph type="pic" idx="1"/>
          </p:nvPr>
        </p:nvSpPr>
        <p:spPr bwMode="gray">
          <a:xfrm>
            <a:off x="0" y="0"/>
            <a:ext cx="7949794" cy="9578406"/>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0" name="Picture Placeholder 6"/>
          <p:cNvSpPr>
            <a:spLocks noGrp="1"/>
          </p:cNvSpPr>
          <p:nvPr>
            <p:ph type="pic" idx="18"/>
          </p:nvPr>
        </p:nvSpPr>
        <p:spPr bwMode="gray">
          <a:xfrm>
            <a:off x="16640251" y="6642563"/>
            <a:ext cx="7949794" cy="6272275"/>
          </a:xfrm>
          <a:solidFill>
            <a:srgbClr val="DCDCDC">
              <a:alpha val="49804"/>
            </a:srgbClr>
          </a:solidFill>
          <a:ln w="28575">
            <a:noFill/>
          </a:ln>
        </p:spPr>
        <p:txBody>
          <a:bodyPr vert="horz" lIns="0" tIns="0" rIns="0" bIns="0" rtlCol="0" anchor="ctr">
            <a:normAutofit/>
          </a:bodyPr>
          <a:lstStyle>
            <a:lvl1pPr marL="0" indent="0">
              <a:buNone/>
              <a:defRPr lang="en-US" sz="4320" dirty="0"/>
            </a:lvl1pPr>
          </a:lstStyle>
          <a:p>
            <a:pPr marL="617220" lvl="0" indent="-617220" algn="ctr"/>
            <a:r>
              <a:rPr lang="en-US"/>
              <a:t>Click icon to add picture</a:t>
            </a:r>
            <a:endParaRPr lang="en-US" dirty="0"/>
          </a:p>
        </p:txBody>
      </p:sp>
      <p:sp>
        <p:nvSpPr>
          <p:cNvPr id="15" name="Rectangle 14">
            <a:extLst>
              <a:ext uri="{FF2B5EF4-FFF2-40B4-BE49-F238E27FC236}">
                <a16:creationId xmlns:a16="http://schemas.microsoft.com/office/drawing/2014/main" id="{C0143ACD-1767-40B8-B397-18D32147E173}"/>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6" name="UTK Horiz_R">
            <a:extLst>
              <a:ext uri="{FF2B5EF4-FFF2-40B4-BE49-F238E27FC236}">
                <a16:creationId xmlns:a16="http://schemas.microsoft.com/office/drawing/2014/main" id="{01BE2F00-D29B-4695-984F-DDF37A60BC6C}"/>
              </a:ext>
            </a:extLst>
          </p:cNvPr>
          <p:cNvGrpSpPr>
            <a:grpSpLocks noChangeAspect="1"/>
          </p:cNvGrpSpPr>
          <p:nvPr userDrawn="1"/>
        </p:nvGrpSpPr>
        <p:grpSpPr bwMode="auto">
          <a:xfrm>
            <a:off x="28506480" y="20225912"/>
            <a:ext cx="3791246" cy="1008074"/>
            <a:chOff x="0" y="1299"/>
            <a:chExt cx="7680" cy="1723"/>
          </a:xfrm>
        </p:grpSpPr>
        <p:sp>
          <p:nvSpPr>
            <p:cNvPr id="17" name="T fill">
              <a:extLst>
                <a:ext uri="{FF2B5EF4-FFF2-40B4-BE49-F238E27FC236}">
                  <a16:creationId xmlns:a16="http://schemas.microsoft.com/office/drawing/2014/main" id="{50CEA381-4B05-4572-A60B-4EB495BFD96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Type">
              <a:extLst>
                <a:ext uri="{FF2B5EF4-FFF2-40B4-BE49-F238E27FC236}">
                  <a16:creationId xmlns:a16="http://schemas.microsoft.com/office/drawing/2014/main" id="{0EAB07E9-8520-443A-92D5-122ABB7ED7B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9" name="Power T">
              <a:extLst>
                <a:ext uri="{FF2B5EF4-FFF2-40B4-BE49-F238E27FC236}">
                  <a16:creationId xmlns:a16="http://schemas.microsoft.com/office/drawing/2014/main" id="{FD140D9B-052B-453E-9702-E1BD35950EF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21" name="Footer Placeholder 3">
            <a:extLst>
              <a:ext uri="{FF2B5EF4-FFF2-40B4-BE49-F238E27FC236}">
                <a16:creationId xmlns:a16="http://schemas.microsoft.com/office/drawing/2014/main" id="{7CFF5528-4132-4805-8F74-207FA25CA33B}"/>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22" name="Slide Number Placeholder 4">
            <a:extLst>
              <a:ext uri="{FF2B5EF4-FFF2-40B4-BE49-F238E27FC236}">
                <a16:creationId xmlns:a16="http://schemas.microsoft.com/office/drawing/2014/main" id="{48C0359E-BAC6-4653-A706-50B5B8C53FC1}"/>
              </a:ext>
            </a:extLst>
          </p:cNvPr>
          <p:cNvSpPr>
            <a:spLocks noGrp="1"/>
          </p:cNvSpPr>
          <p:nvPr>
            <p:ph type="sldNum" sz="quarter" idx="19"/>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9C0E0ED1-B8F7-45F0-96C0-308432B5926B}"/>
              </a:ext>
            </a:extLst>
          </p:cNvPr>
          <p:cNvSpPr>
            <a:spLocks noGrp="1"/>
          </p:cNvSpPr>
          <p:nvPr>
            <p:ph type="dt" sz="half" idx="20"/>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373551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Mosaic 13 + Bar">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22178772" y="0"/>
            <a:ext cx="10739628" cy="19537197"/>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20" name="Picture Placeholder 1"/>
          <p:cNvSpPr>
            <a:spLocks noGrp="1"/>
          </p:cNvSpPr>
          <p:nvPr>
            <p:ph type="pic" idx="10"/>
          </p:nvPr>
        </p:nvSpPr>
        <p:spPr bwMode="gray">
          <a:xfrm>
            <a:off x="0" y="0"/>
            <a:ext cx="10739628" cy="9578406"/>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7" name="Picture Placeholder 3"/>
          <p:cNvSpPr>
            <a:spLocks noGrp="1"/>
          </p:cNvSpPr>
          <p:nvPr>
            <p:ph type="pic" idx="25"/>
          </p:nvPr>
        </p:nvSpPr>
        <p:spPr bwMode="gray">
          <a:xfrm>
            <a:off x="11089386" y="0"/>
            <a:ext cx="10739628" cy="627227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10" name="Picture Placeholder 1"/>
          <p:cNvSpPr>
            <a:spLocks noGrp="1"/>
          </p:cNvSpPr>
          <p:nvPr>
            <p:ph type="pic" idx="27"/>
          </p:nvPr>
        </p:nvSpPr>
        <p:spPr bwMode="gray">
          <a:xfrm>
            <a:off x="0" y="9958791"/>
            <a:ext cx="10739628" cy="9578406"/>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11" name="Picture Placeholder 3"/>
          <p:cNvSpPr>
            <a:spLocks noGrp="1"/>
          </p:cNvSpPr>
          <p:nvPr>
            <p:ph type="pic" idx="28"/>
          </p:nvPr>
        </p:nvSpPr>
        <p:spPr bwMode="gray">
          <a:xfrm>
            <a:off x="11089386" y="6632461"/>
            <a:ext cx="10739628" cy="627227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8" name="Picture Placeholder 3"/>
          <p:cNvSpPr>
            <a:spLocks noGrp="1"/>
          </p:cNvSpPr>
          <p:nvPr>
            <p:ph type="pic" idx="29"/>
          </p:nvPr>
        </p:nvSpPr>
        <p:spPr bwMode="gray">
          <a:xfrm>
            <a:off x="11089386" y="13264922"/>
            <a:ext cx="10739628" cy="6272275"/>
          </a:xfrm>
          <a:solidFill>
            <a:srgbClr val="DCDCDC">
              <a:alpha val="49804"/>
            </a:srgbClr>
          </a:solidFill>
          <a:ln w="28575">
            <a:noFill/>
          </a:ln>
        </p:spPr>
        <p:txBody>
          <a:bodyPr vert="horz" lIns="0" tIns="0" rIns="0" bIns="0" rtlCol="0" anchor="ctr">
            <a:normAutofit/>
          </a:bodyPr>
          <a:lstStyle>
            <a:lvl1pPr marL="0" indent="0">
              <a:buNone/>
              <a:defRPr lang="en-US" sz="5400" dirty="0"/>
            </a:lvl1pPr>
          </a:lstStyle>
          <a:p>
            <a:pPr marL="617220" lvl="0" indent="-617220" algn="ctr"/>
            <a:r>
              <a:rPr lang="en-US"/>
              <a:t>Click icon to add picture</a:t>
            </a:r>
            <a:endParaRPr lang="en-US" dirty="0"/>
          </a:p>
        </p:txBody>
      </p:sp>
      <p:sp>
        <p:nvSpPr>
          <p:cNvPr id="14" name="Rectangle 13">
            <a:extLst>
              <a:ext uri="{FF2B5EF4-FFF2-40B4-BE49-F238E27FC236}">
                <a16:creationId xmlns:a16="http://schemas.microsoft.com/office/drawing/2014/main" id="{3AD4159F-8F61-4238-914D-12A6B1A989DD}"/>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5" name="UTK Horiz_R">
            <a:extLst>
              <a:ext uri="{FF2B5EF4-FFF2-40B4-BE49-F238E27FC236}">
                <a16:creationId xmlns:a16="http://schemas.microsoft.com/office/drawing/2014/main" id="{8308B014-8565-4C60-A960-FDE395DB0887}"/>
              </a:ext>
            </a:extLst>
          </p:cNvPr>
          <p:cNvGrpSpPr>
            <a:grpSpLocks noChangeAspect="1"/>
          </p:cNvGrpSpPr>
          <p:nvPr userDrawn="1"/>
        </p:nvGrpSpPr>
        <p:grpSpPr bwMode="auto">
          <a:xfrm>
            <a:off x="28506480" y="20225912"/>
            <a:ext cx="3791246" cy="1008074"/>
            <a:chOff x="0" y="1299"/>
            <a:chExt cx="7680" cy="1723"/>
          </a:xfrm>
        </p:grpSpPr>
        <p:sp>
          <p:nvSpPr>
            <p:cNvPr id="16" name="T fill">
              <a:extLst>
                <a:ext uri="{FF2B5EF4-FFF2-40B4-BE49-F238E27FC236}">
                  <a16:creationId xmlns:a16="http://schemas.microsoft.com/office/drawing/2014/main" id="{B264D899-3706-4D7B-953A-EDA128D6D4D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7" name="Type">
              <a:extLst>
                <a:ext uri="{FF2B5EF4-FFF2-40B4-BE49-F238E27FC236}">
                  <a16:creationId xmlns:a16="http://schemas.microsoft.com/office/drawing/2014/main" id="{5C245D19-AFE7-40B6-9D7A-E95817427CB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8" name="Power T">
              <a:extLst>
                <a:ext uri="{FF2B5EF4-FFF2-40B4-BE49-F238E27FC236}">
                  <a16:creationId xmlns:a16="http://schemas.microsoft.com/office/drawing/2014/main" id="{D0E8A633-197C-4A96-80B5-19452F647C8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3" name="Footer Placeholder 3">
            <a:extLst>
              <a:ext uri="{FF2B5EF4-FFF2-40B4-BE49-F238E27FC236}">
                <a16:creationId xmlns:a16="http://schemas.microsoft.com/office/drawing/2014/main" id="{B9A01636-4BFF-4A11-A723-C3535166AB01}"/>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7171803-ED74-4470-BE04-8E52EFE7C6A2}"/>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22" name="Date Placeholder 3">
            <a:extLst>
              <a:ext uri="{FF2B5EF4-FFF2-40B4-BE49-F238E27FC236}">
                <a16:creationId xmlns:a16="http://schemas.microsoft.com/office/drawing/2014/main" id="{0AC2C9A6-1DAC-467A-A4CA-11EDED9694BF}"/>
              </a:ext>
            </a:extLst>
          </p:cNvPr>
          <p:cNvSpPr>
            <a:spLocks noGrp="1"/>
          </p:cNvSpPr>
          <p:nvPr>
            <p:ph type="dt" sz="half" idx="30"/>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405337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Mosaic 14 + Bar">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23611651" y="9958792"/>
            <a:ext cx="9306749" cy="9578397"/>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1" name="Picture Placeholder 1"/>
          <p:cNvSpPr>
            <a:spLocks noGrp="1"/>
          </p:cNvSpPr>
          <p:nvPr>
            <p:ph type="pic" idx="1"/>
          </p:nvPr>
        </p:nvSpPr>
        <p:spPr bwMode="gray">
          <a:xfrm>
            <a:off x="3" y="0"/>
            <a:ext cx="32918400" cy="9578400"/>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7" name="Picture Placeholder 1"/>
          <p:cNvSpPr>
            <a:spLocks noGrp="1"/>
          </p:cNvSpPr>
          <p:nvPr>
            <p:ph type="pic" idx="19"/>
          </p:nvPr>
        </p:nvSpPr>
        <p:spPr bwMode="gray">
          <a:xfrm>
            <a:off x="3" y="9958792"/>
            <a:ext cx="9165906" cy="9578397"/>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4" name="Picture Placeholder 1"/>
          <p:cNvSpPr>
            <a:spLocks noGrp="1"/>
          </p:cNvSpPr>
          <p:nvPr>
            <p:ph type="pic" idx="26"/>
          </p:nvPr>
        </p:nvSpPr>
        <p:spPr bwMode="gray">
          <a:xfrm>
            <a:off x="9495090" y="9958792"/>
            <a:ext cx="13787377" cy="9578397"/>
          </a:xfrm>
          <a:solidFill>
            <a:srgbClr val="DCDCDC">
              <a:alpha val="49804"/>
            </a:srgbClr>
          </a:solidFill>
          <a:ln w="28575">
            <a:noFill/>
          </a:ln>
        </p:spPr>
        <p:txBody>
          <a:bodyPr vert="horz" lIns="0" tIns="0" rIns="0" bIns="0" rtlCol="0" anchor="ctr">
            <a:normAutofit/>
          </a:bodyPr>
          <a:lstStyle>
            <a:lvl1pPr marL="0" indent="0">
              <a:buNone/>
              <a:defRPr lang="en-US" sz="4860" dirty="0"/>
            </a:lvl1pPr>
          </a:lstStyle>
          <a:p>
            <a:pPr marL="617220" lvl="0" indent="-617220" algn="ctr"/>
            <a:r>
              <a:rPr lang="en-US"/>
              <a:t>Click icon to add picture</a:t>
            </a:r>
            <a:endParaRPr lang="en-US" dirty="0"/>
          </a:p>
        </p:txBody>
      </p:sp>
      <p:sp>
        <p:nvSpPr>
          <p:cNvPr id="10" name="Rectangle 9">
            <a:extLst>
              <a:ext uri="{FF2B5EF4-FFF2-40B4-BE49-F238E27FC236}">
                <a16:creationId xmlns:a16="http://schemas.microsoft.com/office/drawing/2014/main" id="{6126FCCE-E158-4678-B117-39A0EA94BABD}"/>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grpSp>
        <p:nvGrpSpPr>
          <p:cNvPr id="12" name="UTK Horiz_R">
            <a:extLst>
              <a:ext uri="{FF2B5EF4-FFF2-40B4-BE49-F238E27FC236}">
                <a16:creationId xmlns:a16="http://schemas.microsoft.com/office/drawing/2014/main" id="{56BEAC21-43E4-477D-8C65-01F1DE1658F1}"/>
              </a:ext>
            </a:extLst>
          </p:cNvPr>
          <p:cNvGrpSpPr>
            <a:grpSpLocks noChangeAspect="1"/>
          </p:cNvGrpSpPr>
          <p:nvPr userDrawn="1"/>
        </p:nvGrpSpPr>
        <p:grpSpPr bwMode="auto">
          <a:xfrm>
            <a:off x="28506480" y="20225912"/>
            <a:ext cx="3791246" cy="1008074"/>
            <a:chOff x="0" y="1299"/>
            <a:chExt cx="7680" cy="1723"/>
          </a:xfrm>
        </p:grpSpPr>
        <p:sp>
          <p:nvSpPr>
            <p:cNvPr id="13" name="T fill">
              <a:extLst>
                <a:ext uri="{FF2B5EF4-FFF2-40B4-BE49-F238E27FC236}">
                  <a16:creationId xmlns:a16="http://schemas.microsoft.com/office/drawing/2014/main" id="{9465AF0B-311A-4AC5-90C0-BC94DCC1F94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5" name="Type">
              <a:extLst>
                <a:ext uri="{FF2B5EF4-FFF2-40B4-BE49-F238E27FC236}">
                  <a16:creationId xmlns:a16="http://schemas.microsoft.com/office/drawing/2014/main" id="{6B32841F-0826-4B10-A2BA-CA2BEBDF0FDD}"/>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16" name="Power T">
              <a:extLst>
                <a:ext uri="{FF2B5EF4-FFF2-40B4-BE49-F238E27FC236}">
                  <a16:creationId xmlns:a16="http://schemas.microsoft.com/office/drawing/2014/main" id="{648E0A65-D3EE-4683-A138-40C4AD29D12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17" name="Footer Placeholder 3">
            <a:extLst>
              <a:ext uri="{FF2B5EF4-FFF2-40B4-BE49-F238E27FC236}">
                <a16:creationId xmlns:a16="http://schemas.microsoft.com/office/drawing/2014/main" id="{790D90F0-CFA3-43B4-9E4B-AC8D38FA10D3}"/>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BF946159-6C47-4532-A590-42E19B5C0444}"/>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D7736EAC-4B6A-41B4-BBA8-1CA684966DE4}"/>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17901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1234440" y="10716699"/>
            <a:ext cx="30449520" cy="4211318"/>
          </a:xfrm>
        </p:spPr>
        <p:txBody>
          <a:bodyPr/>
          <a:lstStyle>
            <a:lvl1pPr marL="0" indent="0" algn="ctr">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1234440" y="6452159"/>
            <a:ext cx="30449520" cy="3596035"/>
          </a:xfrm>
        </p:spPr>
        <p:txBody>
          <a:bodyPr/>
          <a:lstStyle>
            <a:lvl1pPr algn="ctr">
              <a:defRPr/>
            </a:lvl1pPr>
          </a:lstStyle>
          <a:p>
            <a:r>
              <a:rPr lang="en-US" dirty="0"/>
              <a:t>Click to edit Master title style</a:t>
            </a:r>
          </a:p>
        </p:txBody>
      </p:sp>
      <p:sp>
        <p:nvSpPr>
          <p:cNvPr id="12" name="Date Placeholder 4">
            <a:extLst>
              <a:ext uri="{FF2B5EF4-FFF2-40B4-BE49-F238E27FC236}">
                <a16:creationId xmlns:a16="http://schemas.microsoft.com/office/drawing/2014/main" id="{4354F6BA-F1E5-4E6F-B39E-A87F9453D465}"/>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Tree>
    <p:extLst>
      <p:ext uri="{BB962C8B-B14F-4D97-AF65-F5344CB8AC3E}">
        <p14:creationId xmlns:p14="http://schemas.microsoft.com/office/powerpoint/2010/main" val="28788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617220" y="4669538"/>
            <a:ext cx="31683960" cy="10479792"/>
          </a:xfrm>
          <a:prstGeom prst="rect">
            <a:avLst/>
          </a:prstGeom>
          <a:noFill/>
        </p:spPr>
        <p:txBody>
          <a:bodyPr wrap="square" rtlCol="0">
            <a:spAutoFit/>
          </a:bodyPr>
          <a:lstStyle/>
          <a:p>
            <a:pPr marL="0" algn="ctr" defTabSz="2468880" rtl="0" eaLnBrk="1" latinLnBrk="0" hangingPunct="1"/>
            <a:r>
              <a:rPr lang="en-US" sz="33750" kern="1200" dirty="0">
                <a:solidFill>
                  <a:schemeClr val="tx1"/>
                </a:solidFill>
                <a:latin typeface="+mn-lt"/>
                <a:ea typeface="+mn-ea"/>
                <a:cs typeface="+mn-cs"/>
              </a:rPr>
              <a:t>Video</a:t>
            </a:r>
            <a:br>
              <a:rPr lang="en-US" sz="33750" kern="1200" dirty="0">
                <a:solidFill>
                  <a:schemeClr val="tx1"/>
                </a:solidFill>
                <a:latin typeface="+mn-lt"/>
                <a:ea typeface="+mn-ea"/>
                <a:cs typeface="+mn-cs"/>
              </a:rPr>
            </a:br>
            <a:r>
              <a:rPr lang="en-US" sz="33750" kern="1200" dirty="0">
                <a:solidFill>
                  <a:schemeClr val="tx1"/>
                </a:solidFill>
                <a:latin typeface="+mn-lt"/>
                <a:ea typeface="+mn-ea"/>
                <a:cs typeface="+mn-cs"/>
              </a:rPr>
              <a:t>Placeholder</a:t>
            </a:r>
          </a:p>
        </p:txBody>
      </p:sp>
    </p:spTree>
    <p:extLst>
      <p:ext uri="{BB962C8B-B14F-4D97-AF65-F5344CB8AC3E}">
        <p14:creationId xmlns:p14="http://schemas.microsoft.com/office/powerpoint/2010/main" val="3214623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44E9673-74AF-4383-922C-DD5F5F38EA27}"/>
              </a:ext>
            </a:extLst>
          </p:cNvPr>
          <p:cNvSpPr>
            <a:spLocks noGrp="1"/>
          </p:cNvSpPr>
          <p:nvPr>
            <p:ph type="media" sz="quarter" idx="10" hasCustomPrompt="1"/>
          </p:nvPr>
        </p:nvSpPr>
        <p:spPr>
          <a:xfrm>
            <a:off x="0" y="0"/>
            <a:ext cx="32918400" cy="21945600"/>
          </a:xfrm>
        </p:spPr>
        <p:txBody>
          <a:bodyPr anchor="ctr"/>
          <a:lstStyle>
            <a:lvl1pPr marL="0" indent="0" algn="ctr">
              <a:buNone/>
              <a:defRPr/>
            </a:lvl1pPr>
          </a:lstStyle>
          <a:p>
            <a:r>
              <a:rPr lang="en-US" dirty="0"/>
              <a:t>Insert Video</a:t>
            </a:r>
          </a:p>
        </p:txBody>
      </p:sp>
    </p:spTree>
    <p:extLst>
      <p:ext uri="{BB962C8B-B14F-4D97-AF65-F5344CB8AC3E}">
        <p14:creationId xmlns:p14="http://schemas.microsoft.com/office/powerpoint/2010/main" val="346714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19557405"/>
            <a:ext cx="32918400" cy="238819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997"/>
          </a:p>
        </p:txBody>
      </p:sp>
      <p:sp>
        <p:nvSpPr>
          <p:cNvPr id="2" name="Title 1">
            <a:extLst>
              <a:ext uri="{FF2B5EF4-FFF2-40B4-BE49-F238E27FC236}">
                <a16:creationId xmlns:a16="http://schemas.microsoft.com/office/drawing/2014/main" id="{D61CC106-579D-4E1D-BB51-B1482A571F2C}"/>
              </a:ext>
            </a:extLst>
          </p:cNvPr>
          <p:cNvSpPr>
            <a:spLocks noGrp="1"/>
          </p:cNvSpPr>
          <p:nvPr>
            <p:ph type="title"/>
          </p:nvPr>
        </p:nvSpPr>
        <p:spPr/>
        <p:txBody>
          <a:bodyPr/>
          <a:lstStyle/>
          <a:p>
            <a:r>
              <a:rPr lang="en-US"/>
              <a:t>Click to edit Master title style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28506480" y="20225912"/>
            <a:ext cx="3791246" cy="1008074"/>
            <a:chOff x="0" y="1299"/>
            <a:chExt cx="7680" cy="1723"/>
          </a:xfrm>
        </p:grpSpPr>
        <p:sp>
          <p:nvSpPr>
            <p:cNvPr id="23" name="T fill">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7"/>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1234440" y="5842001"/>
            <a:ext cx="30449520" cy="12983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0FE08160-6E71-41C8-97E3-2765A27F8DDC}"/>
              </a:ext>
            </a:extLst>
          </p:cNvPr>
          <p:cNvSpPr>
            <a:spLocks noGrp="1"/>
          </p:cNvSpPr>
          <p:nvPr>
            <p:ph type="dt" sz="half" idx="10"/>
          </p:nvPr>
        </p:nvSpPr>
        <p:spPr>
          <a:xfrm>
            <a:off x="-3297583" y="20751506"/>
            <a:ext cx="1165860" cy="1168400"/>
          </a:xfrm>
        </p:spPr>
        <p:txBody>
          <a:bodyPr/>
          <a:lstStyle/>
          <a:p>
            <a:fld id="{AE726307-B9FA-44BB-9F13-9F53D863018F}" type="datetimeFigureOut">
              <a:rPr lang="en-US" smtClean="0"/>
              <a:t>11/24/2024</a:t>
            </a:fld>
            <a:endParaRPr lang="en-US"/>
          </a:p>
        </p:txBody>
      </p:sp>
      <p:sp>
        <p:nvSpPr>
          <p:cNvPr id="13" name="Footer Placeholder 5">
            <a:extLst>
              <a:ext uri="{FF2B5EF4-FFF2-40B4-BE49-F238E27FC236}">
                <a16:creationId xmlns:a16="http://schemas.microsoft.com/office/drawing/2014/main" id="{8625D9E3-65B8-4E4E-B741-1C6FE3526688}"/>
              </a:ext>
            </a:extLst>
          </p:cNvPr>
          <p:cNvSpPr>
            <a:spLocks noGrp="1"/>
          </p:cNvSpPr>
          <p:nvPr>
            <p:ph type="ftr" sz="quarter" idx="11"/>
          </p:nvPr>
        </p:nvSpPr>
        <p:spPr>
          <a:xfrm>
            <a:off x="2263140" y="20340323"/>
            <a:ext cx="23145750" cy="873760"/>
          </a:xfrm>
        </p:spPr>
        <p:txBody>
          <a:bodyPr/>
          <a:lstStyle>
            <a:lvl1pPr>
              <a:defRPr>
                <a:solidFill>
                  <a:schemeClr val="bg2"/>
                </a:solidFill>
              </a:defRPr>
            </a:lvl1pPr>
          </a:lstStyle>
          <a:p>
            <a:endParaRPr lang="en-US"/>
          </a:p>
        </p:txBody>
      </p:sp>
      <p:sp>
        <p:nvSpPr>
          <p:cNvPr id="14" name="Slide Number Placeholder 6">
            <a:extLst>
              <a:ext uri="{FF2B5EF4-FFF2-40B4-BE49-F238E27FC236}">
                <a16:creationId xmlns:a16="http://schemas.microsoft.com/office/drawing/2014/main" id="{CEB9AAF4-80D2-4CE7-9323-2E7967E4AD49}"/>
              </a:ext>
            </a:extLst>
          </p:cNvPr>
          <p:cNvSpPr>
            <a:spLocks noGrp="1"/>
          </p:cNvSpPr>
          <p:nvPr>
            <p:ph type="sldNum" sz="quarter" idx="12"/>
          </p:nvPr>
        </p:nvSpPr>
        <p:spPr>
          <a:xfrm>
            <a:off x="617220" y="20340320"/>
            <a:ext cx="1165860" cy="87376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35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64340-01A7-48D1-B7C3-2A29226491A1}"/>
              </a:ext>
            </a:extLst>
          </p:cNvPr>
          <p:cNvSpPr>
            <a:spLocks noGrp="1"/>
          </p:cNvSpPr>
          <p:nvPr>
            <p:ph type="title"/>
          </p:nvPr>
        </p:nvSpPr>
        <p:spPr>
          <a:xfrm>
            <a:off x="1234440" y="731525"/>
            <a:ext cx="30449520" cy="3596035"/>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8151C87-2A75-429B-B1EB-F92F8C97FE64}"/>
              </a:ext>
            </a:extLst>
          </p:cNvPr>
          <p:cNvSpPr>
            <a:spLocks noGrp="1"/>
          </p:cNvSpPr>
          <p:nvPr>
            <p:ph type="body" idx="1"/>
          </p:nvPr>
        </p:nvSpPr>
        <p:spPr>
          <a:xfrm>
            <a:off x="1234440" y="5842001"/>
            <a:ext cx="30449520" cy="1298388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9624E3-1070-4E05-B22B-4D89456A021E}"/>
              </a:ext>
            </a:extLst>
          </p:cNvPr>
          <p:cNvSpPr>
            <a:spLocks noGrp="1"/>
          </p:cNvSpPr>
          <p:nvPr>
            <p:ph type="dt" sz="half" idx="2"/>
          </p:nvPr>
        </p:nvSpPr>
        <p:spPr>
          <a:xfrm>
            <a:off x="2263140" y="31284987"/>
            <a:ext cx="1165860" cy="1168400"/>
          </a:xfrm>
          <a:prstGeom prst="rect">
            <a:avLst/>
          </a:prstGeom>
        </p:spPr>
        <p:txBody>
          <a:bodyPr vert="horz" lIns="91440" tIns="45720" rIns="91440" bIns="45720" rtlCol="0" anchor="ctr"/>
          <a:lstStyle>
            <a:lvl1pPr algn="l">
              <a:defRPr sz="3240">
                <a:solidFill>
                  <a:schemeClr val="tx1">
                    <a:tint val="75000"/>
                    <a:alpha val="0"/>
                  </a:schemeClr>
                </a:solidFill>
              </a:defRPr>
            </a:lvl1pPr>
          </a:lstStyle>
          <a:p>
            <a:fld id="{AE726307-B9FA-44BB-9F13-9F53D863018F}" type="datetimeFigureOut">
              <a:rPr lang="en-US" smtClean="0"/>
              <a:pPr/>
              <a:t>11/24/2024</a:t>
            </a:fld>
            <a:endParaRPr lang="en-US" dirty="0"/>
          </a:p>
        </p:txBody>
      </p:sp>
      <p:sp>
        <p:nvSpPr>
          <p:cNvPr id="5" name="Footer Placeholder 4">
            <a:extLst>
              <a:ext uri="{FF2B5EF4-FFF2-40B4-BE49-F238E27FC236}">
                <a16:creationId xmlns:a16="http://schemas.microsoft.com/office/drawing/2014/main" id="{F1E9C6B0-F4DF-4321-B00E-B9E935F18598}"/>
              </a:ext>
            </a:extLst>
          </p:cNvPr>
          <p:cNvSpPr>
            <a:spLocks noGrp="1"/>
          </p:cNvSpPr>
          <p:nvPr>
            <p:ph type="ftr" sz="quarter" idx="3"/>
          </p:nvPr>
        </p:nvSpPr>
        <p:spPr>
          <a:xfrm>
            <a:off x="2263140" y="20340323"/>
            <a:ext cx="23145750" cy="873760"/>
          </a:xfrm>
          <a:prstGeom prst="rect">
            <a:avLst/>
          </a:prstGeom>
        </p:spPr>
        <p:txBody>
          <a:bodyPr vert="horz" lIns="0" tIns="0" rIns="0" bIns="0" rtlCol="0" anchor="b"/>
          <a:lstStyle>
            <a:lvl1pPr algn="l">
              <a:defRPr sz="2430">
                <a:solidFill>
                  <a:schemeClr val="tx1">
                    <a:tint val="75000"/>
                  </a:schemeClr>
                </a:solidFill>
                <a:latin typeface="Arial Nova Light" panose="020B03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E578E60-6E8D-4B9E-90FA-C5DF72CE8A3C}"/>
              </a:ext>
            </a:extLst>
          </p:cNvPr>
          <p:cNvSpPr>
            <a:spLocks noGrp="1"/>
          </p:cNvSpPr>
          <p:nvPr>
            <p:ph type="sldNum" sz="quarter" idx="4"/>
          </p:nvPr>
        </p:nvSpPr>
        <p:spPr>
          <a:xfrm>
            <a:off x="617220" y="20340320"/>
            <a:ext cx="1165860" cy="873760"/>
          </a:xfrm>
          <a:prstGeom prst="rect">
            <a:avLst/>
          </a:prstGeom>
        </p:spPr>
        <p:txBody>
          <a:bodyPr vert="horz" lIns="0" tIns="0" rIns="0" bIns="0" rtlCol="0" anchor="b"/>
          <a:lstStyle>
            <a:lvl1pPr algn="l">
              <a:defRPr sz="2430">
                <a:solidFill>
                  <a:schemeClr val="tx1">
                    <a:tint val="75000"/>
                  </a:schemeClr>
                </a:solidFill>
                <a:latin typeface="Arial Nova Light" panose="020B0304020202020204" pitchFamily="34" charset="0"/>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910318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49" r:id="rId5"/>
    <p:sldLayoutId id="2147483667" r:id="rId6"/>
    <p:sldLayoutId id="2147483705" r:id="rId7"/>
    <p:sldLayoutId id="2147483651" r:id="rId8"/>
    <p:sldLayoutId id="2147483650" r:id="rId9"/>
    <p:sldLayoutId id="2147483693" r:id="rId10"/>
    <p:sldLayoutId id="2147483694" r:id="rId11"/>
    <p:sldLayoutId id="2147483660"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652" r:id="rId25"/>
    <p:sldLayoutId id="2147483653" r:id="rId26"/>
    <p:sldLayoutId id="2147483654" r:id="rId27"/>
    <p:sldLayoutId id="2147483708" r:id="rId28"/>
    <p:sldLayoutId id="2147483746" r:id="rId29"/>
    <p:sldLayoutId id="2147483747" r:id="rId30"/>
    <p:sldLayoutId id="2147483655" r:id="rId31"/>
    <p:sldLayoutId id="2147483692" r:id="rId32"/>
    <p:sldLayoutId id="2147483668" r:id="rId33"/>
    <p:sldLayoutId id="2147483669" r:id="rId34"/>
    <p:sldLayoutId id="2147483670" r:id="rId35"/>
    <p:sldLayoutId id="2147483671" r:id="rId36"/>
    <p:sldLayoutId id="2147483672" r:id="rId37"/>
    <p:sldLayoutId id="2147483673" r:id="rId38"/>
    <p:sldLayoutId id="2147483674" r:id="rId39"/>
    <p:sldLayoutId id="2147483709" r:id="rId40"/>
    <p:sldLayoutId id="2147483675" r:id="rId41"/>
    <p:sldLayoutId id="2147483676" r:id="rId42"/>
    <p:sldLayoutId id="2147483677" r:id="rId43"/>
    <p:sldLayoutId id="2147483678" r:id="rId44"/>
    <p:sldLayoutId id="2147483679" r:id="rId45"/>
    <p:sldLayoutId id="2147483680" r:id="rId46"/>
    <p:sldLayoutId id="2147483681" r:id="rId47"/>
    <p:sldLayoutId id="2147483682" r:id="rId48"/>
    <p:sldLayoutId id="2147483683" r:id="rId49"/>
    <p:sldLayoutId id="2147483684" r:id="rId50"/>
    <p:sldLayoutId id="2147483685" r:id="rId51"/>
    <p:sldLayoutId id="2147483686" r:id="rId52"/>
    <p:sldLayoutId id="2147483687" r:id="rId53"/>
    <p:sldLayoutId id="2147483688" r:id="rId54"/>
    <p:sldLayoutId id="214748368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03" r:id="rId80"/>
    <p:sldLayoutId id="2147483704" r:id="rId8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2468880" rtl="0" eaLnBrk="1" latinLnBrk="0" hangingPunct="1">
        <a:lnSpc>
          <a:spcPct val="90000"/>
        </a:lnSpc>
        <a:spcBef>
          <a:spcPct val="0"/>
        </a:spcBef>
        <a:buNone/>
        <a:defRPr sz="11880" b="1" kern="1200">
          <a:solidFill>
            <a:schemeClr val="tx1"/>
          </a:solidFill>
          <a:latin typeface="Arial Nova" panose="020B0604020202020204" pitchFamily="34" charset="0"/>
          <a:ea typeface="UD Digi Kyokasho NK-B" panose="02020700000000000000" pitchFamily="18" charset="-128"/>
          <a:cs typeface="+mj-cs"/>
        </a:defRPr>
      </a:lvl1pPr>
    </p:titleStyle>
    <p:bodyStyle>
      <a:lvl1pPr marL="617220" indent="-617220" algn="l" defTabSz="2468880" rtl="0" eaLnBrk="1" latinLnBrk="0" hangingPunct="1">
        <a:lnSpc>
          <a:spcPct val="90000"/>
        </a:lnSpc>
        <a:spcBef>
          <a:spcPts val="2700"/>
        </a:spcBef>
        <a:buClr>
          <a:schemeClr val="tx1">
            <a:lumMod val="60000"/>
            <a:lumOff val="40000"/>
          </a:schemeClr>
        </a:buClr>
        <a:buFont typeface="Arial" panose="020B0604020202020204" pitchFamily="34" charset="0"/>
        <a:buChar char="•"/>
        <a:defRPr sz="7560" kern="1200">
          <a:solidFill>
            <a:schemeClr val="tx1"/>
          </a:solidFill>
          <a:latin typeface="+mn-lt"/>
          <a:ea typeface="+mn-ea"/>
          <a:cs typeface="+mn-cs"/>
        </a:defRPr>
      </a:lvl1pPr>
      <a:lvl2pPr marL="1538765" indent="-912973" algn="l" defTabSz="2468880" rtl="0" eaLnBrk="1" latinLnBrk="0" hangingPunct="1">
        <a:lnSpc>
          <a:spcPct val="90000"/>
        </a:lnSpc>
        <a:spcBef>
          <a:spcPts val="1350"/>
        </a:spcBef>
        <a:buClr>
          <a:schemeClr val="tx1">
            <a:lumMod val="60000"/>
            <a:lumOff val="40000"/>
          </a:schemeClr>
        </a:buClr>
        <a:buFont typeface="Roboto" pitchFamily="2" charset="0"/>
        <a:buChar char="—"/>
        <a:defRPr sz="6480" kern="1200">
          <a:solidFill>
            <a:schemeClr val="tx1"/>
          </a:solidFill>
          <a:latin typeface="+mn-lt"/>
          <a:ea typeface="+mn-ea"/>
          <a:cs typeface="+mn-cs"/>
        </a:defRPr>
      </a:lvl2pPr>
      <a:lvl3pPr marL="2164558" indent="-625793" algn="l" defTabSz="2468880" rtl="0" eaLnBrk="1" latinLnBrk="0" hangingPunct="1">
        <a:lnSpc>
          <a:spcPct val="90000"/>
        </a:lnSpc>
        <a:spcBef>
          <a:spcPts val="1350"/>
        </a:spcBef>
        <a:buClr>
          <a:schemeClr val="tx1">
            <a:lumMod val="60000"/>
            <a:lumOff val="40000"/>
          </a:schemeClr>
        </a:buClr>
        <a:buFont typeface="Arial" panose="020B0604020202020204" pitchFamily="34" charset="0"/>
        <a:buChar char="•"/>
        <a:defRPr sz="5400" kern="1200">
          <a:solidFill>
            <a:schemeClr val="tx1"/>
          </a:solidFill>
          <a:latin typeface="+mn-lt"/>
          <a:ea typeface="+mn-ea"/>
          <a:cs typeface="+mn-cs"/>
        </a:defRPr>
      </a:lvl3pPr>
      <a:lvl4pPr marL="2773205" indent="-608648" algn="l" defTabSz="2468880" rtl="0" eaLnBrk="1" latinLnBrk="0" hangingPunct="1">
        <a:lnSpc>
          <a:spcPct val="90000"/>
        </a:lnSpc>
        <a:spcBef>
          <a:spcPts val="1350"/>
        </a:spcBef>
        <a:buClr>
          <a:schemeClr val="tx1">
            <a:lumMod val="60000"/>
            <a:lumOff val="40000"/>
          </a:schemeClr>
        </a:buClr>
        <a:buFont typeface="Arial" panose="020B0604020202020204" pitchFamily="34" charset="0"/>
        <a:buChar char="•"/>
        <a:defRPr sz="5400" kern="1200">
          <a:solidFill>
            <a:schemeClr val="tx1"/>
          </a:solidFill>
          <a:latin typeface="+mn-lt"/>
          <a:ea typeface="+mn-ea"/>
          <a:cs typeface="+mn-cs"/>
        </a:defRPr>
      </a:lvl4pPr>
      <a:lvl5pPr marL="2773205" indent="-608648" algn="l" defTabSz="2468880" rtl="0" eaLnBrk="1" latinLnBrk="0" hangingPunct="1">
        <a:lnSpc>
          <a:spcPct val="90000"/>
        </a:lnSpc>
        <a:spcBef>
          <a:spcPts val="1350"/>
        </a:spcBef>
        <a:buClr>
          <a:schemeClr val="tx1">
            <a:lumMod val="60000"/>
            <a:lumOff val="40000"/>
          </a:schemeClr>
        </a:buClr>
        <a:buFont typeface="Arial" panose="020B0604020202020204" pitchFamily="34" charset="0"/>
        <a:buChar char="•"/>
        <a:defRPr sz="5400" kern="1200">
          <a:solidFill>
            <a:schemeClr val="tx1"/>
          </a:solidFill>
          <a:latin typeface="+mn-lt"/>
          <a:ea typeface="+mn-ea"/>
          <a:cs typeface="+mn-cs"/>
        </a:defRPr>
      </a:lvl5pPr>
      <a:lvl6pPr marL="3703320" indent="0" algn="l" defTabSz="2468880" rtl="0" eaLnBrk="1" latinLnBrk="0" hangingPunct="1">
        <a:lnSpc>
          <a:spcPct val="90000"/>
        </a:lnSpc>
        <a:spcBef>
          <a:spcPts val="1350"/>
        </a:spcBef>
        <a:buFont typeface="Arial" panose="020B0604020202020204" pitchFamily="34" charset="0"/>
        <a:buNone/>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89" userDrawn="1">
          <p15:clr>
            <a:srgbClr val="F26B43"/>
          </p15:clr>
        </p15:guide>
        <p15:guide id="4" pos="20347" userDrawn="1">
          <p15:clr>
            <a:srgbClr val="F26B43"/>
          </p15:clr>
        </p15:guide>
        <p15:guide id="7" orient="horz" pos="461" userDrawn="1">
          <p15:clr>
            <a:srgbClr val="F26B43"/>
          </p15:clr>
        </p15:guide>
        <p15:guide id="8" orient="horz" pos="13363" userDrawn="1">
          <p15:clr>
            <a:srgbClr val="F26B43"/>
          </p15:clr>
        </p15:guide>
        <p15:guide id="9" orient="horz" pos="11904" userDrawn="1">
          <p15:clr>
            <a:srgbClr val="F26B43"/>
          </p15:clr>
        </p15:guide>
        <p15:guide id="10" pos="778" userDrawn="1">
          <p15:clr>
            <a:srgbClr val="A4A3A4"/>
          </p15:clr>
        </p15:guide>
        <p15:guide id="11" pos="1995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BDD615-DC2A-B7F8-7CF7-18D89A58F46A}"/>
              </a:ext>
            </a:extLst>
          </p:cNvPr>
          <p:cNvSpPr>
            <a:spLocks noGrp="1"/>
          </p:cNvSpPr>
          <p:nvPr>
            <p:ph type="title"/>
          </p:nvPr>
        </p:nvSpPr>
        <p:spPr>
          <a:xfrm>
            <a:off x="1234439" y="298406"/>
            <a:ext cx="24556014" cy="2038150"/>
          </a:xfrm>
        </p:spPr>
        <p:txBody>
          <a:bodyPr/>
          <a:lstStyle/>
          <a:p>
            <a:r>
              <a:rPr lang="en-US" dirty="0"/>
              <a:t>Detecting Credit Card Fraud using ML</a:t>
            </a:r>
          </a:p>
        </p:txBody>
      </p:sp>
      <p:sp>
        <p:nvSpPr>
          <p:cNvPr id="6" name="TextBox 5">
            <a:extLst>
              <a:ext uri="{FF2B5EF4-FFF2-40B4-BE49-F238E27FC236}">
                <a16:creationId xmlns:a16="http://schemas.microsoft.com/office/drawing/2014/main" id="{328A2BC4-6274-6382-DEAE-2B47C4645534}"/>
              </a:ext>
            </a:extLst>
          </p:cNvPr>
          <p:cNvSpPr txBox="1"/>
          <p:nvPr/>
        </p:nvSpPr>
        <p:spPr>
          <a:xfrm>
            <a:off x="527376" y="4644951"/>
            <a:ext cx="2291333" cy="677108"/>
          </a:xfrm>
          <a:prstGeom prst="rect">
            <a:avLst/>
          </a:prstGeom>
          <a:noFill/>
        </p:spPr>
        <p:txBody>
          <a:bodyPr wrap="none" lIns="0" tIns="0" rIns="0" bIns="0" rtlCol="0">
            <a:spAutoFit/>
          </a:bodyPr>
          <a:lstStyle/>
          <a:p>
            <a:pPr algn="l"/>
            <a:r>
              <a:rPr lang="en-US" sz="4400" b="1" i="1" dirty="0"/>
              <a:t>Abstract</a:t>
            </a:r>
          </a:p>
        </p:txBody>
      </p:sp>
      <p:sp>
        <p:nvSpPr>
          <p:cNvPr id="7" name="TextBox 6">
            <a:extLst>
              <a:ext uri="{FF2B5EF4-FFF2-40B4-BE49-F238E27FC236}">
                <a16:creationId xmlns:a16="http://schemas.microsoft.com/office/drawing/2014/main" id="{4B36E607-F8EA-AF02-2042-FDF2860CE063}"/>
              </a:ext>
            </a:extLst>
          </p:cNvPr>
          <p:cNvSpPr txBox="1"/>
          <p:nvPr/>
        </p:nvSpPr>
        <p:spPr>
          <a:xfrm>
            <a:off x="527376" y="11195879"/>
            <a:ext cx="2803203" cy="677108"/>
          </a:xfrm>
          <a:prstGeom prst="rect">
            <a:avLst/>
          </a:prstGeom>
          <a:noFill/>
        </p:spPr>
        <p:txBody>
          <a:bodyPr wrap="none" lIns="0" tIns="0" rIns="0" bIns="0" rtlCol="0">
            <a:spAutoFit/>
          </a:bodyPr>
          <a:lstStyle/>
          <a:p>
            <a:pPr algn="l"/>
            <a:r>
              <a:rPr lang="en-US" sz="4400" b="1" i="1" dirty="0"/>
              <a:t>Motivation</a:t>
            </a:r>
          </a:p>
        </p:txBody>
      </p:sp>
      <p:sp>
        <p:nvSpPr>
          <p:cNvPr id="8" name="TextBox 7">
            <a:extLst>
              <a:ext uri="{FF2B5EF4-FFF2-40B4-BE49-F238E27FC236}">
                <a16:creationId xmlns:a16="http://schemas.microsoft.com/office/drawing/2014/main" id="{955DD200-999E-CFA5-2A31-E7E971EB4A17}"/>
              </a:ext>
            </a:extLst>
          </p:cNvPr>
          <p:cNvSpPr txBox="1"/>
          <p:nvPr/>
        </p:nvSpPr>
        <p:spPr>
          <a:xfrm>
            <a:off x="8527360" y="4644951"/>
            <a:ext cx="3534413" cy="677108"/>
          </a:xfrm>
          <a:prstGeom prst="rect">
            <a:avLst/>
          </a:prstGeom>
          <a:noFill/>
        </p:spPr>
        <p:txBody>
          <a:bodyPr wrap="square" lIns="0" tIns="0" rIns="0" bIns="0" rtlCol="0">
            <a:spAutoFit/>
          </a:bodyPr>
          <a:lstStyle/>
          <a:p>
            <a:pPr algn="l"/>
            <a:r>
              <a:rPr lang="en-US" sz="4400" b="1" i="1" dirty="0"/>
              <a:t>Methodology</a:t>
            </a:r>
          </a:p>
        </p:txBody>
      </p:sp>
      <p:sp>
        <p:nvSpPr>
          <p:cNvPr id="9" name="TextBox 8">
            <a:extLst>
              <a:ext uri="{FF2B5EF4-FFF2-40B4-BE49-F238E27FC236}">
                <a16:creationId xmlns:a16="http://schemas.microsoft.com/office/drawing/2014/main" id="{F7DA68EE-EADD-D244-6686-3FCB2DB55906}"/>
              </a:ext>
            </a:extLst>
          </p:cNvPr>
          <p:cNvSpPr txBox="1"/>
          <p:nvPr/>
        </p:nvSpPr>
        <p:spPr>
          <a:xfrm>
            <a:off x="8527360" y="13614558"/>
            <a:ext cx="1960024" cy="677108"/>
          </a:xfrm>
          <a:prstGeom prst="rect">
            <a:avLst/>
          </a:prstGeom>
          <a:noFill/>
        </p:spPr>
        <p:txBody>
          <a:bodyPr wrap="none" lIns="0" tIns="0" rIns="0" bIns="0" rtlCol="0">
            <a:spAutoFit/>
          </a:bodyPr>
          <a:lstStyle/>
          <a:p>
            <a:pPr algn="l"/>
            <a:r>
              <a:rPr lang="en-US" sz="4400" b="1" i="1" dirty="0"/>
              <a:t>Results</a:t>
            </a:r>
          </a:p>
        </p:txBody>
      </p:sp>
      <p:sp>
        <p:nvSpPr>
          <p:cNvPr id="10" name="TextBox 9">
            <a:extLst>
              <a:ext uri="{FF2B5EF4-FFF2-40B4-BE49-F238E27FC236}">
                <a16:creationId xmlns:a16="http://schemas.microsoft.com/office/drawing/2014/main" id="{F9890E5F-01F6-A936-6714-E73E11E49B81}"/>
              </a:ext>
            </a:extLst>
          </p:cNvPr>
          <p:cNvSpPr txBox="1"/>
          <p:nvPr/>
        </p:nvSpPr>
        <p:spPr>
          <a:xfrm>
            <a:off x="24597971" y="17939077"/>
            <a:ext cx="4936672" cy="677108"/>
          </a:xfrm>
          <a:prstGeom prst="rect">
            <a:avLst/>
          </a:prstGeom>
          <a:noFill/>
        </p:spPr>
        <p:txBody>
          <a:bodyPr wrap="none" lIns="0" tIns="0" rIns="0" bIns="0" rtlCol="0">
            <a:spAutoFit/>
          </a:bodyPr>
          <a:lstStyle/>
          <a:p>
            <a:pPr algn="l"/>
            <a:r>
              <a:rPr lang="en-US" sz="4400" b="1" i="1" dirty="0"/>
              <a:t>Acknowledgments</a:t>
            </a:r>
          </a:p>
        </p:txBody>
      </p:sp>
      <p:sp>
        <p:nvSpPr>
          <p:cNvPr id="11" name="TextBox 10">
            <a:extLst>
              <a:ext uri="{FF2B5EF4-FFF2-40B4-BE49-F238E27FC236}">
                <a16:creationId xmlns:a16="http://schemas.microsoft.com/office/drawing/2014/main" id="{4B36EAB1-288A-612D-E369-0C07018609D6}"/>
              </a:ext>
            </a:extLst>
          </p:cNvPr>
          <p:cNvSpPr txBox="1"/>
          <p:nvPr/>
        </p:nvSpPr>
        <p:spPr>
          <a:xfrm>
            <a:off x="24527328" y="4644951"/>
            <a:ext cx="2987293" cy="677108"/>
          </a:xfrm>
          <a:prstGeom prst="rect">
            <a:avLst/>
          </a:prstGeom>
          <a:noFill/>
        </p:spPr>
        <p:txBody>
          <a:bodyPr wrap="none" lIns="0" tIns="0" rIns="0" bIns="0" rtlCol="0">
            <a:spAutoFit/>
          </a:bodyPr>
          <a:lstStyle/>
          <a:p>
            <a:pPr algn="l"/>
            <a:r>
              <a:rPr lang="en-US" sz="4400" b="1" i="1" dirty="0"/>
              <a:t>Conclusion</a:t>
            </a:r>
          </a:p>
        </p:txBody>
      </p:sp>
      <p:sp>
        <p:nvSpPr>
          <p:cNvPr id="12" name="TextBox 11">
            <a:extLst>
              <a:ext uri="{FF2B5EF4-FFF2-40B4-BE49-F238E27FC236}">
                <a16:creationId xmlns:a16="http://schemas.microsoft.com/office/drawing/2014/main" id="{07FD4CC9-C0DF-C21F-56FF-9442BB3F3D52}"/>
              </a:ext>
            </a:extLst>
          </p:cNvPr>
          <p:cNvSpPr txBox="1"/>
          <p:nvPr/>
        </p:nvSpPr>
        <p:spPr>
          <a:xfrm>
            <a:off x="24527328" y="14583554"/>
            <a:ext cx="5477718" cy="677108"/>
          </a:xfrm>
          <a:prstGeom prst="rect">
            <a:avLst/>
          </a:prstGeom>
          <a:noFill/>
        </p:spPr>
        <p:txBody>
          <a:bodyPr wrap="none" lIns="0" tIns="0" rIns="0" bIns="0" rtlCol="0">
            <a:spAutoFit/>
          </a:bodyPr>
          <a:lstStyle/>
          <a:p>
            <a:pPr algn="l"/>
            <a:r>
              <a:rPr lang="en-US" sz="4400" b="1" i="1" dirty="0"/>
              <a:t>Selected References</a:t>
            </a:r>
          </a:p>
        </p:txBody>
      </p:sp>
      <p:sp>
        <p:nvSpPr>
          <p:cNvPr id="13" name="TextBox 12">
            <a:extLst>
              <a:ext uri="{FF2B5EF4-FFF2-40B4-BE49-F238E27FC236}">
                <a16:creationId xmlns:a16="http://schemas.microsoft.com/office/drawing/2014/main" id="{40D29825-7B47-E588-65A6-1132BC9E28F6}"/>
              </a:ext>
            </a:extLst>
          </p:cNvPr>
          <p:cNvSpPr txBox="1"/>
          <p:nvPr/>
        </p:nvSpPr>
        <p:spPr>
          <a:xfrm>
            <a:off x="527376" y="5699672"/>
            <a:ext cx="7772400" cy="5834761"/>
          </a:xfrm>
          <a:prstGeom prst="rect">
            <a:avLst/>
          </a:prstGeom>
          <a:noFill/>
        </p:spPr>
        <p:txBody>
          <a:bodyPr wrap="square" lIns="0" tIns="0" rIns="0" bIns="0" rtlCol="0">
            <a:noAutofit/>
          </a:bodyPr>
          <a:lstStyle/>
          <a:p>
            <a:pPr algn="l"/>
            <a:r>
              <a:rPr lang="en-US" sz="2000" dirty="0"/>
              <a:t>In this final report, we explore the application of various machine learning techniques to detect credit card fraud in electronic payment systems. Our goal is to build models capable of identifying fraudulent transactions in real-time, ensuring the safety of consumers and financial institutions. Using a dataset containing transaction data, we apply methods like K-Nearest Neighbors (KNN), Support Vector Machines (SVM), Ridge Regularization, and Logistic Regression. Each model is evaluated using multiple performance metrics, including F1-Score, ROC-AUC Score, and accuracy, to identify the most effective approach. Preliminary results show that the KNN algorithm performs best with an accuracy of 0.95 and a ROC-AUC score of 0.91 [2]. We, then, accounted for every part of the data, including the categorical data, and we did more cleaning using feature selection from the SHAP method. If given the opportunity, future work may go towards further hyperparameter tuning and </a:t>
            </a:r>
            <a:r>
              <a:rPr lang="en-US" sz="2000" dirty="0" err="1"/>
              <a:t>ensembling</a:t>
            </a:r>
            <a:r>
              <a:rPr lang="en-US" sz="2000" dirty="0"/>
              <a:t> methods to improve model performance.</a:t>
            </a:r>
          </a:p>
        </p:txBody>
      </p:sp>
      <p:sp>
        <p:nvSpPr>
          <p:cNvPr id="14" name="TextBox 13">
            <a:extLst>
              <a:ext uri="{FF2B5EF4-FFF2-40B4-BE49-F238E27FC236}">
                <a16:creationId xmlns:a16="http://schemas.microsoft.com/office/drawing/2014/main" id="{BF5254CC-2B7C-7D93-ED1E-7066CCE98BF8}"/>
              </a:ext>
            </a:extLst>
          </p:cNvPr>
          <p:cNvSpPr txBox="1"/>
          <p:nvPr/>
        </p:nvSpPr>
        <p:spPr>
          <a:xfrm>
            <a:off x="527376" y="11967414"/>
            <a:ext cx="7352870" cy="1866600"/>
          </a:xfrm>
          <a:prstGeom prst="rect">
            <a:avLst/>
          </a:prstGeom>
          <a:noFill/>
        </p:spPr>
        <p:txBody>
          <a:bodyPr wrap="square" lIns="0" tIns="0" rIns="0" bIns="0" rtlCol="0">
            <a:noAutofit/>
          </a:bodyPr>
          <a:lstStyle/>
          <a:p>
            <a:pPr marL="342900" indent="-342900" algn="l">
              <a:buFont typeface="Arial" panose="020B0604020202020204" pitchFamily="34" charset="0"/>
              <a:buChar char="•"/>
            </a:pPr>
            <a:r>
              <a:rPr lang="en-US" sz="2400" dirty="0"/>
              <a:t>Over the past few years, payment fraud has become a major issue that has cost consumers and institutions over 10 billion dollars over the past fiscal year [1]. </a:t>
            </a:r>
          </a:p>
          <a:p>
            <a:pPr marL="342900" indent="-342900" algn="l">
              <a:buFont typeface="Arial" panose="020B0604020202020204" pitchFamily="34" charset="0"/>
              <a:buChar char="•"/>
            </a:pPr>
            <a:r>
              <a:rPr lang="en-US" sz="2400" dirty="0"/>
              <a:t>As the threat model changes and new threats to payment integrity emerge, a comprehensive solution is needed to mitigate the damage and prevent fraud from occurring.</a:t>
            </a:r>
          </a:p>
          <a:p>
            <a:pPr marL="342900" indent="-342900" algn="l">
              <a:buFont typeface="Arial" panose="020B0604020202020204" pitchFamily="34" charset="0"/>
              <a:buChar char="•"/>
            </a:pPr>
            <a:r>
              <a:rPr lang="en-US" sz="2400" dirty="0"/>
              <a:t>ML Techniques can be used to automate fraudulent charge detection.</a:t>
            </a:r>
          </a:p>
        </p:txBody>
      </p:sp>
      <p:sp>
        <p:nvSpPr>
          <p:cNvPr id="16" name="TextBox 15">
            <a:extLst>
              <a:ext uri="{FF2B5EF4-FFF2-40B4-BE49-F238E27FC236}">
                <a16:creationId xmlns:a16="http://schemas.microsoft.com/office/drawing/2014/main" id="{AB76C11C-02CA-582C-866A-A68201FA0791}"/>
              </a:ext>
            </a:extLst>
          </p:cNvPr>
          <p:cNvSpPr txBox="1"/>
          <p:nvPr/>
        </p:nvSpPr>
        <p:spPr>
          <a:xfrm>
            <a:off x="8527360" y="5699673"/>
            <a:ext cx="15576224" cy="2785960"/>
          </a:xfrm>
          <a:prstGeom prst="rect">
            <a:avLst/>
          </a:prstGeom>
          <a:noFill/>
        </p:spPr>
        <p:txBody>
          <a:bodyPr wrap="square" lIns="0" tIns="0" rIns="0" bIns="0" rtlCol="0">
            <a:noAutofit/>
          </a:bodyPr>
          <a:lstStyle/>
          <a:p>
            <a:pPr algn="l"/>
            <a:r>
              <a:rPr lang="en-US" sz="2400" dirty="0"/>
              <a:t>The dataset utilized in this project is from Kaggle and has an MIT license [3]. Some of its features include transaction amount, transaction description, location, and merchant-specific data. Data collected from the merchant includes the name, geographic location, type, and address. The last column tells us whether the transaction is fraudulent or not. For our preliminary experiment, we ended up taking all of the non-categorical data to use as independent variables, or "parameters". Then, we used </a:t>
            </a:r>
            <a:r>
              <a:rPr lang="en-US" sz="2400" dirty="0" err="1"/>
              <a:t>SciKit</a:t>
            </a:r>
            <a:r>
              <a:rPr lang="en-US" sz="2400" dirty="0"/>
              <a:t> </a:t>
            </a:r>
            <a:r>
              <a:rPr lang="en-US" sz="2400" dirty="0" err="1"/>
              <a:t>Learn’s</a:t>
            </a:r>
            <a:r>
              <a:rPr lang="en-US" sz="2400" dirty="0"/>
              <a:t> </a:t>
            </a:r>
            <a:r>
              <a:rPr lang="en-US" sz="2400" dirty="0" err="1"/>
              <a:t>LabelEncoder</a:t>
            </a:r>
            <a:r>
              <a:rPr lang="en-US" sz="2400" dirty="0"/>
              <a:t> to transform the “category” and “job” columns into our dataset. Finally, we used the SHAP method to measure the features with the best contributions. We used a Random Forest Classifier to plot the top 3 features with and without categorical data.</a:t>
            </a:r>
          </a:p>
        </p:txBody>
      </p:sp>
      <p:sp>
        <p:nvSpPr>
          <p:cNvPr id="17" name="TextBox 16">
            <a:extLst>
              <a:ext uri="{FF2B5EF4-FFF2-40B4-BE49-F238E27FC236}">
                <a16:creationId xmlns:a16="http://schemas.microsoft.com/office/drawing/2014/main" id="{D3E3CF11-933A-3041-801E-DE33E1D49A22}"/>
              </a:ext>
            </a:extLst>
          </p:cNvPr>
          <p:cNvSpPr txBox="1"/>
          <p:nvPr/>
        </p:nvSpPr>
        <p:spPr>
          <a:xfrm>
            <a:off x="8527360" y="14468112"/>
            <a:ext cx="15576224" cy="1944712"/>
          </a:xfrm>
          <a:prstGeom prst="rect">
            <a:avLst/>
          </a:prstGeom>
          <a:noFill/>
        </p:spPr>
        <p:txBody>
          <a:bodyPr wrap="square" lIns="0" tIns="0" rIns="0" bIns="0" rtlCol="0">
            <a:noAutofit/>
          </a:bodyPr>
          <a:lstStyle/>
          <a:p>
            <a:pPr algn="l"/>
            <a:r>
              <a:rPr lang="en-US" sz="2000" dirty="0"/>
              <a:t>We then plotted Confusion Matrices and ROC for each of the initial models: L2 (Ridge) Regression, Logistic Regression, K-Nearest Neighbors (with a best k optimizing for f1-score), and Support Vector Machine (SVM). We did this for both with and without the inclusion of categorical data. Finally, we chose the best of the four models and optimized it for feature selection, where we only select the top features according to their contribution scores, shown in Figure 4.</a:t>
            </a:r>
          </a:p>
        </p:txBody>
      </p:sp>
      <p:sp>
        <p:nvSpPr>
          <p:cNvPr id="18" name="TextBox 17">
            <a:extLst>
              <a:ext uri="{FF2B5EF4-FFF2-40B4-BE49-F238E27FC236}">
                <a16:creationId xmlns:a16="http://schemas.microsoft.com/office/drawing/2014/main" id="{CF11FA0E-A140-DD8F-7F67-61BDACDA4B08}"/>
              </a:ext>
            </a:extLst>
          </p:cNvPr>
          <p:cNvSpPr txBox="1"/>
          <p:nvPr/>
        </p:nvSpPr>
        <p:spPr>
          <a:xfrm>
            <a:off x="24527328" y="8970846"/>
            <a:ext cx="7772400" cy="5497266"/>
          </a:xfrm>
          <a:prstGeom prst="rect">
            <a:avLst/>
          </a:prstGeom>
          <a:noFill/>
        </p:spPr>
        <p:txBody>
          <a:bodyPr wrap="square" lIns="0" tIns="0" rIns="0" bIns="0" rtlCol="0">
            <a:noAutofit/>
          </a:bodyPr>
          <a:lstStyle/>
          <a:p>
            <a:pPr algn="l"/>
            <a:r>
              <a:rPr lang="en-US" sz="1800" dirty="0"/>
              <a:t>Through our work, we discovered that the encoding of categorical data can be a valuable tool when creating and training ML Models; however, having too many dimensions results in a model that performs poorly on data outside of its training set. By both incorporating the encoding of categorical values and selecting only the most critical dimensions for model evaluation and training, we were able to produce models that were more accurate and flexible than during our previous iteration. Although the KNN model performed the best from our current methods of training and testing the dataset on our models, we do not believe that KNN is the end-all, be-all for this dataset. The primary reason for this has to do with not including some of the categorical data in training, and this categorical data could be the difference between KNN being the best and KNN being the worst. When we do include categorical data, we find that our SVM Classifier is able to produce a competitive accuracy and F1 score result. We believe that creating an ensemble of these models will produce better scores and account for edge cases and outliers. We also saw through this project that SVM and KNN were able to perform better than Ridge and Logistic Regression, consistently and regardless of data encoding or feature selection. </a:t>
            </a:r>
          </a:p>
        </p:txBody>
      </p:sp>
      <p:sp>
        <p:nvSpPr>
          <p:cNvPr id="21" name="TextBox 20">
            <a:extLst>
              <a:ext uri="{FF2B5EF4-FFF2-40B4-BE49-F238E27FC236}">
                <a16:creationId xmlns:a16="http://schemas.microsoft.com/office/drawing/2014/main" id="{2B5335F9-30F2-35CE-2693-9C342ECCB674}"/>
              </a:ext>
            </a:extLst>
          </p:cNvPr>
          <p:cNvSpPr txBox="1"/>
          <p:nvPr/>
        </p:nvSpPr>
        <p:spPr>
          <a:xfrm>
            <a:off x="24616461" y="18891504"/>
            <a:ext cx="7772400" cy="2615184"/>
          </a:xfrm>
          <a:prstGeom prst="rect">
            <a:avLst/>
          </a:prstGeom>
          <a:noFill/>
        </p:spPr>
        <p:txBody>
          <a:bodyPr wrap="square" lIns="0" tIns="0" rIns="0" bIns="0" rtlCol="0">
            <a:noAutofit/>
          </a:bodyPr>
          <a:lstStyle/>
          <a:p>
            <a:pPr algn="l"/>
            <a:r>
              <a:rPr lang="en-US" sz="2400" dirty="0"/>
              <a:t>We would like to express our sincere gratitude to the Department of Electrical Engineering and Computer Science at the University of Tennessee, Knoxville, for their continuous support and resources throughout this project. A special thanks to Dr. Hector Santos for his invaluable guidance, mentorship, and encouragement, which greatly contributed to the success of this work.</a:t>
            </a:r>
          </a:p>
        </p:txBody>
      </p:sp>
      <p:sp>
        <p:nvSpPr>
          <p:cNvPr id="24" name="TextBox 23">
            <a:extLst>
              <a:ext uri="{FF2B5EF4-FFF2-40B4-BE49-F238E27FC236}">
                <a16:creationId xmlns:a16="http://schemas.microsoft.com/office/drawing/2014/main" id="{73BD2B81-4D7D-ABB7-8267-8B3729098164}"/>
              </a:ext>
            </a:extLst>
          </p:cNvPr>
          <p:cNvSpPr txBox="1"/>
          <p:nvPr/>
        </p:nvSpPr>
        <p:spPr>
          <a:xfrm>
            <a:off x="527376" y="19784152"/>
            <a:ext cx="7772400" cy="1944712"/>
          </a:xfrm>
          <a:prstGeom prst="rect">
            <a:avLst/>
          </a:prstGeom>
          <a:noFill/>
        </p:spPr>
        <p:txBody>
          <a:bodyPr wrap="square" lIns="0" tIns="0" rIns="0" bIns="0" rtlCol="0">
            <a:noAutofit/>
          </a:bodyPr>
          <a:lstStyle/>
          <a:p>
            <a:pPr algn="l"/>
            <a:r>
              <a:rPr lang="en-US" sz="2400" dirty="0"/>
              <a:t>In the end, our model can be used to serve as a fraud detection and prevention service. With this, we can detect when a transaction is fraud in real time, meaning that our model will catch the transaction before it goes through; this will, ultimately, make bank transactions safer for consumers.</a:t>
            </a:r>
          </a:p>
        </p:txBody>
      </p:sp>
      <p:sp>
        <p:nvSpPr>
          <p:cNvPr id="25" name="TextBox 24">
            <a:extLst>
              <a:ext uri="{FF2B5EF4-FFF2-40B4-BE49-F238E27FC236}">
                <a16:creationId xmlns:a16="http://schemas.microsoft.com/office/drawing/2014/main" id="{B3729D30-A926-AA6E-3AF9-A4D956272A9B}"/>
              </a:ext>
            </a:extLst>
          </p:cNvPr>
          <p:cNvSpPr txBox="1"/>
          <p:nvPr/>
        </p:nvSpPr>
        <p:spPr>
          <a:xfrm>
            <a:off x="8527360" y="12523400"/>
            <a:ext cx="15576224" cy="933000"/>
          </a:xfrm>
          <a:prstGeom prst="rect">
            <a:avLst/>
          </a:prstGeom>
          <a:noFill/>
        </p:spPr>
        <p:txBody>
          <a:bodyPr wrap="square" lIns="0" tIns="0" rIns="0" bIns="0" rtlCol="0">
            <a:noAutofit/>
          </a:bodyPr>
          <a:lstStyle/>
          <a:p>
            <a:pPr algn="l"/>
            <a:r>
              <a:rPr lang="en-US" sz="2000" dirty="0"/>
              <a:t>According to Figures 3 and 4, there was not much of a change between optimizing for impurity score (using the Random Forest Classifier) and optimizing for Contribution Score (SHAP Analysis). However, “category”, a categorical feature, is shown as the second most important feature, meaning that there is a significant change in the models when “category” is left out.</a:t>
            </a:r>
          </a:p>
        </p:txBody>
      </p:sp>
      <p:sp>
        <p:nvSpPr>
          <p:cNvPr id="28" name="TextBox 27">
            <a:extLst>
              <a:ext uri="{FF2B5EF4-FFF2-40B4-BE49-F238E27FC236}">
                <a16:creationId xmlns:a16="http://schemas.microsoft.com/office/drawing/2014/main" id="{A4396D81-53FD-715C-4334-CFB935DC5F1D}"/>
              </a:ext>
            </a:extLst>
          </p:cNvPr>
          <p:cNvSpPr txBox="1"/>
          <p:nvPr/>
        </p:nvSpPr>
        <p:spPr>
          <a:xfrm>
            <a:off x="24527328" y="15376105"/>
            <a:ext cx="7772400" cy="3021720"/>
          </a:xfrm>
          <a:prstGeom prst="rect">
            <a:avLst/>
          </a:prstGeom>
          <a:noFill/>
        </p:spPr>
        <p:txBody>
          <a:bodyPr wrap="square" lIns="0" tIns="0" rIns="0" bIns="0" rtlCol="0">
            <a:noAutofit/>
          </a:bodyPr>
          <a:lstStyle/>
          <a:p>
            <a:pPr marL="457200" indent="-457200" algn="l">
              <a:buFont typeface="+mj-lt"/>
              <a:buAutoNum type="arabicPeriod"/>
            </a:pPr>
            <a:r>
              <a:rPr lang="en-US" sz="1600" dirty="0"/>
              <a:t>Federal Trade Commission. (2024, February 8). *Nationwide fraud losses top \$10 billion in 2023 as FTC steps up efforts to protect the public*. https://www.ftc.gov/news-events/news/press-releases/2024/02/nationwide-fraud-losses-top-10-billion-2023-ftc-steps-efforts-protect-public. </a:t>
            </a:r>
          </a:p>
          <a:p>
            <a:pPr marL="457200" indent="-457200" algn="l">
              <a:buFont typeface="+mj-lt"/>
              <a:buAutoNum type="arabicPeriod"/>
            </a:pPr>
            <a:r>
              <a:rPr lang="en-US" sz="1600" dirty="0"/>
              <a:t>Peruski, R., Marlow, J, Lavey, S. (2024). Intro to ML Project (Version 1.0) [Computer software]. GitHub.. </a:t>
            </a:r>
          </a:p>
          <a:p>
            <a:pPr marL="457200" indent="-457200" algn="l">
              <a:buFont typeface="+mj-lt"/>
              <a:buAutoNum type="arabicPeriod"/>
            </a:pPr>
            <a:r>
              <a:rPr lang="en-US" sz="1600" dirty="0" err="1"/>
              <a:t>Roychoudhury</a:t>
            </a:r>
            <a:r>
              <a:rPr lang="en-US" sz="1600" dirty="0"/>
              <a:t>, N. (2021). *Credit card fraud data* [Data set]. Kaggle. https://www.kaggle.com/datasets/neharoychoudhury/credit-card-fraud-data/dataYour text here. Your text here. Your text here. </a:t>
            </a:r>
          </a:p>
        </p:txBody>
      </p:sp>
      <p:grpSp>
        <p:nvGrpSpPr>
          <p:cNvPr id="42" name="Group 41">
            <a:extLst>
              <a:ext uri="{FF2B5EF4-FFF2-40B4-BE49-F238E27FC236}">
                <a16:creationId xmlns:a16="http://schemas.microsoft.com/office/drawing/2014/main" id="{CBB5BE36-BEDE-2370-A5EE-961A13DE50B0}"/>
              </a:ext>
            </a:extLst>
          </p:cNvPr>
          <p:cNvGrpSpPr/>
          <p:nvPr/>
        </p:nvGrpSpPr>
        <p:grpSpPr>
          <a:xfrm>
            <a:off x="8661528" y="8186978"/>
            <a:ext cx="4779617" cy="3823694"/>
            <a:chOff x="8661528" y="8186978"/>
            <a:chExt cx="4779617" cy="3823694"/>
          </a:xfrm>
        </p:grpSpPr>
        <p:pic>
          <p:nvPicPr>
            <p:cNvPr id="29" name="Picture 28" descr="A graph of a scatter plot&#10;&#10;Description automatically generated">
              <a:extLst>
                <a:ext uri="{FF2B5EF4-FFF2-40B4-BE49-F238E27FC236}">
                  <a16:creationId xmlns:a16="http://schemas.microsoft.com/office/drawing/2014/main" id="{F59FA74A-84A0-10E9-DACA-A3320F4DE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1528" y="8186978"/>
              <a:ext cx="4779617" cy="3823694"/>
            </a:xfrm>
            <a:prstGeom prst="rect">
              <a:avLst/>
            </a:prstGeom>
          </p:spPr>
        </p:pic>
        <p:sp>
          <p:nvSpPr>
            <p:cNvPr id="41" name="TextBox 40">
              <a:extLst>
                <a:ext uri="{FF2B5EF4-FFF2-40B4-BE49-F238E27FC236}">
                  <a16:creationId xmlns:a16="http://schemas.microsoft.com/office/drawing/2014/main" id="{DE45202E-0DCA-8C9E-20FC-03CBD8420DE3}"/>
                </a:ext>
              </a:extLst>
            </p:cNvPr>
            <p:cNvSpPr txBox="1"/>
            <p:nvPr/>
          </p:nvSpPr>
          <p:spPr>
            <a:xfrm>
              <a:off x="9719244" y="11533198"/>
              <a:ext cx="2832974" cy="461665"/>
            </a:xfrm>
            <a:prstGeom prst="rect">
              <a:avLst/>
            </a:prstGeom>
            <a:noFill/>
          </p:spPr>
          <p:txBody>
            <a:bodyPr wrap="square" lIns="0" tIns="0" rIns="0" bIns="0" rtlCol="0">
              <a:spAutoFit/>
            </a:bodyPr>
            <a:lstStyle/>
            <a:p>
              <a:pPr algn="l"/>
              <a:r>
                <a:rPr lang="en-US" sz="1500" dirty="0"/>
                <a:t>Fig 2: 3D Clustering – no categorical Data</a:t>
              </a:r>
            </a:p>
          </p:txBody>
        </p:sp>
      </p:grpSp>
      <p:grpSp>
        <p:nvGrpSpPr>
          <p:cNvPr id="44" name="Group 43">
            <a:extLst>
              <a:ext uri="{FF2B5EF4-FFF2-40B4-BE49-F238E27FC236}">
                <a16:creationId xmlns:a16="http://schemas.microsoft.com/office/drawing/2014/main" id="{0A1D7F3D-FC04-D50B-77AE-55E4B2227FBC}"/>
              </a:ext>
            </a:extLst>
          </p:cNvPr>
          <p:cNvGrpSpPr/>
          <p:nvPr/>
        </p:nvGrpSpPr>
        <p:grpSpPr>
          <a:xfrm>
            <a:off x="1172087" y="15861113"/>
            <a:ext cx="6063447" cy="3319591"/>
            <a:chOff x="1172087" y="15861113"/>
            <a:chExt cx="6063447" cy="3319591"/>
          </a:xfrm>
        </p:grpSpPr>
        <p:pic>
          <p:nvPicPr>
            <p:cNvPr id="1026" name="Picture 2">
              <a:extLst>
                <a:ext uri="{FF2B5EF4-FFF2-40B4-BE49-F238E27FC236}">
                  <a16:creationId xmlns:a16="http://schemas.microsoft.com/office/drawing/2014/main" id="{E9AE4256-3FBB-9E01-9BB7-398E68742F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6" t="28986" b="32050"/>
            <a:stretch/>
          </p:blipFill>
          <p:spPr bwMode="auto">
            <a:xfrm>
              <a:off x="1172087" y="15861113"/>
              <a:ext cx="6063447" cy="308875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48EF397F-AD7D-3061-B88B-0A54EB59F91C}"/>
                </a:ext>
              </a:extLst>
            </p:cNvPr>
            <p:cNvSpPr txBox="1"/>
            <p:nvPr/>
          </p:nvSpPr>
          <p:spPr>
            <a:xfrm>
              <a:off x="3464747" y="18949872"/>
              <a:ext cx="1751489" cy="230832"/>
            </a:xfrm>
            <a:prstGeom prst="rect">
              <a:avLst/>
            </a:prstGeom>
            <a:noFill/>
          </p:spPr>
          <p:txBody>
            <a:bodyPr wrap="square" lIns="0" tIns="0" rIns="0" bIns="0" rtlCol="0">
              <a:spAutoFit/>
            </a:bodyPr>
            <a:lstStyle/>
            <a:p>
              <a:pPr algn="l"/>
              <a:r>
                <a:rPr lang="en-US" sz="1500" dirty="0"/>
                <a:t>Fig 1: FTC Statistics</a:t>
              </a:r>
            </a:p>
          </p:txBody>
        </p:sp>
      </p:grpSp>
      <p:grpSp>
        <p:nvGrpSpPr>
          <p:cNvPr id="46" name="Group 45">
            <a:extLst>
              <a:ext uri="{FF2B5EF4-FFF2-40B4-BE49-F238E27FC236}">
                <a16:creationId xmlns:a16="http://schemas.microsoft.com/office/drawing/2014/main" id="{65000B34-1AE1-5929-8EA7-60BE342D6607}"/>
              </a:ext>
            </a:extLst>
          </p:cNvPr>
          <p:cNvGrpSpPr/>
          <p:nvPr/>
        </p:nvGrpSpPr>
        <p:grpSpPr>
          <a:xfrm>
            <a:off x="13668729" y="8186977"/>
            <a:ext cx="3804578" cy="4445996"/>
            <a:chOff x="13668729" y="8186977"/>
            <a:chExt cx="3804578" cy="4445996"/>
          </a:xfrm>
        </p:grpSpPr>
        <p:pic>
          <p:nvPicPr>
            <p:cNvPr id="38" name="Picture 37" descr="A graph of data on a grid&#10;&#10;Description automatically generated">
              <a:extLst>
                <a:ext uri="{FF2B5EF4-FFF2-40B4-BE49-F238E27FC236}">
                  <a16:creationId xmlns:a16="http://schemas.microsoft.com/office/drawing/2014/main" id="{850A143C-9FF5-9BB0-D0A9-11D7AA9CA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8729" y="8186977"/>
              <a:ext cx="3804578" cy="3741051"/>
            </a:xfrm>
            <a:prstGeom prst="rect">
              <a:avLst/>
            </a:prstGeom>
          </p:spPr>
        </p:pic>
        <p:sp>
          <p:nvSpPr>
            <p:cNvPr id="45" name="TextBox 44">
              <a:extLst>
                <a:ext uri="{FF2B5EF4-FFF2-40B4-BE49-F238E27FC236}">
                  <a16:creationId xmlns:a16="http://schemas.microsoft.com/office/drawing/2014/main" id="{CA0A7D3F-D9D9-7919-EC7E-9932FF82870A}"/>
                </a:ext>
              </a:extLst>
            </p:cNvPr>
            <p:cNvSpPr txBox="1"/>
            <p:nvPr/>
          </p:nvSpPr>
          <p:spPr>
            <a:xfrm>
              <a:off x="14616267" y="11940476"/>
              <a:ext cx="2009188" cy="692497"/>
            </a:xfrm>
            <a:prstGeom prst="rect">
              <a:avLst/>
            </a:prstGeom>
            <a:noFill/>
          </p:spPr>
          <p:txBody>
            <a:bodyPr wrap="square" lIns="0" tIns="0" rIns="0" bIns="0" rtlCol="0">
              <a:spAutoFit/>
            </a:bodyPr>
            <a:lstStyle/>
            <a:p>
              <a:r>
                <a:rPr lang="en-US" sz="1500" dirty="0"/>
                <a:t>Fig 3: 3D Clustering –  categorical Data</a:t>
              </a:r>
            </a:p>
            <a:p>
              <a:pPr algn="l"/>
              <a:endParaRPr lang="en-US" sz="1500" dirty="0"/>
            </a:p>
          </p:txBody>
        </p:sp>
      </p:grpSp>
      <p:grpSp>
        <p:nvGrpSpPr>
          <p:cNvPr id="48" name="Group 47">
            <a:extLst>
              <a:ext uri="{FF2B5EF4-FFF2-40B4-BE49-F238E27FC236}">
                <a16:creationId xmlns:a16="http://schemas.microsoft.com/office/drawing/2014/main" id="{28868665-7594-6498-5BB3-16B7291038C0}"/>
              </a:ext>
            </a:extLst>
          </p:cNvPr>
          <p:cNvGrpSpPr/>
          <p:nvPr/>
        </p:nvGrpSpPr>
        <p:grpSpPr>
          <a:xfrm>
            <a:off x="17863237" y="8461438"/>
            <a:ext cx="6088907" cy="4086413"/>
            <a:chOff x="17863237" y="8461438"/>
            <a:chExt cx="6088907" cy="4086413"/>
          </a:xfrm>
        </p:grpSpPr>
        <p:pic>
          <p:nvPicPr>
            <p:cNvPr id="40" name="Picture 39" descr="A blue bar graph with black text&#10;&#10;Description automatically generated">
              <a:extLst>
                <a:ext uri="{FF2B5EF4-FFF2-40B4-BE49-F238E27FC236}">
                  <a16:creationId xmlns:a16="http://schemas.microsoft.com/office/drawing/2014/main" id="{19A1FCB3-C33B-1C38-AD74-741789E4B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3237" y="8461438"/>
              <a:ext cx="6088907" cy="3549233"/>
            </a:xfrm>
            <a:prstGeom prst="rect">
              <a:avLst/>
            </a:prstGeom>
          </p:spPr>
        </p:pic>
        <p:sp>
          <p:nvSpPr>
            <p:cNvPr id="47" name="TextBox 46">
              <a:extLst>
                <a:ext uri="{FF2B5EF4-FFF2-40B4-BE49-F238E27FC236}">
                  <a16:creationId xmlns:a16="http://schemas.microsoft.com/office/drawing/2014/main" id="{B276DCE0-6289-897E-B87F-8AEE6C7D9B0D}"/>
                </a:ext>
              </a:extLst>
            </p:cNvPr>
            <p:cNvSpPr txBox="1"/>
            <p:nvPr/>
          </p:nvSpPr>
          <p:spPr>
            <a:xfrm>
              <a:off x="20299006" y="12086186"/>
              <a:ext cx="1621184" cy="461665"/>
            </a:xfrm>
            <a:prstGeom prst="rect">
              <a:avLst/>
            </a:prstGeom>
            <a:noFill/>
          </p:spPr>
          <p:txBody>
            <a:bodyPr wrap="square" lIns="0" tIns="0" rIns="0" bIns="0" rtlCol="0">
              <a:spAutoFit/>
            </a:bodyPr>
            <a:lstStyle/>
            <a:p>
              <a:pPr algn="l"/>
              <a:r>
                <a:rPr lang="en-US" sz="1500" dirty="0"/>
                <a:t>Fig 4: SHAP Analysis</a:t>
              </a:r>
            </a:p>
          </p:txBody>
        </p:sp>
      </p:grpSp>
      <p:grpSp>
        <p:nvGrpSpPr>
          <p:cNvPr id="50" name="Group 49">
            <a:extLst>
              <a:ext uri="{FF2B5EF4-FFF2-40B4-BE49-F238E27FC236}">
                <a16:creationId xmlns:a16="http://schemas.microsoft.com/office/drawing/2014/main" id="{772B5FD2-84E2-2270-9B55-76CE7ED61009}"/>
              </a:ext>
            </a:extLst>
          </p:cNvPr>
          <p:cNvGrpSpPr/>
          <p:nvPr/>
        </p:nvGrpSpPr>
        <p:grpSpPr>
          <a:xfrm>
            <a:off x="24103584" y="5642362"/>
            <a:ext cx="4094024" cy="3340956"/>
            <a:chOff x="24103584" y="5642362"/>
            <a:chExt cx="4094024" cy="3340956"/>
          </a:xfrm>
        </p:grpSpPr>
        <p:pic>
          <p:nvPicPr>
            <p:cNvPr id="4" name="Picture 3" descr="A blue squares with white text&#10;&#10;Description automatically generated">
              <a:extLst>
                <a:ext uri="{FF2B5EF4-FFF2-40B4-BE49-F238E27FC236}">
                  <a16:creationId xmlns:a16="http://schemas.microsoft.com/office/drawing/2014/main" id="{60D15FD1-4EB1-E712-B991-C2A51AE0DF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3584" y="5642362"/>
              <a:ext cx="4094024" cy="2729349"/>
            </a:xfrm>
            <a:prstGeom prst="rect">
              <a:avLst/>
            </a:prstGeom>
          </p:spPr>
        </p:pic>
        <p:sp>
          <p:nvSpPr>
            <p:cNvPr id="49" name="TextBox 48">
              <a:extLst>
                <a:ext uri="{FF2B5EF4-FFF2-40B4-BE49-F238E27FC236}">
                  <a16:creationId xmlns:a16="http://schemas.microsoft.com/office/drawing/2014/main" id="{42DCE238-3B52-7059-5FF5-B0E7DDB51A10}"/>
                </a:ext>
              </a:extLst>
            </p:cNvPr>
            <p:cNvSpPr txBox="1"/>
            <p:nvPr/>
          </p:nvSpPr>
          <p:spPr>
            <a:xfrm>
              <a:off x="25189926" y="8521653"/>
              <a:ext cx="1680965" cy="461665"/>
            </a:xfrm>
            <a:prstGeom prst="rect">
              <a:avLst/>
            </a:prstGeom>
            <a:noFill/>
          </p:spPr>
          <p:txBody>
            <a:bodyPr wrap="square" lIns="0" tIns="0" rIns="0" bIns="0" rtlCol="0">
              <a:spAutoFit/>
            </a:bodyPr>
            <a:lstStyle/>
            <a:p>
              <a:pPr algn="l"/>
              <a:r>
                <a:rPr lang="en-US" sz="1500" dirty="0"/>
                <a:t>Fig 8: Best Model Confusion Matrix</a:t>
              </a:r>
            </a:p>
          </p:txBody>
        </p:sp>
      </p:grpSp>
      <p:grpSp>
        <p:nvGrpSpPr>
          <p:cNvPr id="52" name="Group 51">
            <a:extLst>
              <a:ext uri="{FF2B5EF4-FFF2-40B4-BE49-F238E27FC236}">
                <a16:creationId xmlns:a16="http://schemas.microsoft.com/office/drawing/2014/main" id="{82146E65-2EC7-10A4-793A-5A7C3FF9E3B2}"/>
              </a:ext>
            </a:extLst>
          </p:cNvPr>
          <p:cNvGrpSpPr/>
          <p:nvPr/>
        </p:nvGrpSpPr>
        <p:grpSpPr>
          <a:xfrm>
            <a:off x="27581806" y="6271903"/>
            <a:ext cx="4763165" cy="2066071"/>
            <a:chOff x="27581806" y="6271903"/>
            <a:chExt cx="4763165" cy="2066071"/>
          </a:xfrm>
        </p:grpSpPr>
        <p:pic>
          <p:nvPicPr>
            <p:cNvPr id="23" name="Picture 22">
              <a:extLst>
                <a:ext uri="{FF2B5EF4-FFF2-40B4-BE49-F238E27FC236}">
                  <a16:creationId xmlns:a16="http://schemas.microsoft.com/office/drawing/2014/main" id="{C7189693-7A4C-F196-7A1B-DAAA4ADFD986}"/>
                </a:ext>
              </a:extLst>
            </p:cNvPr>
            <p:cNvPicPr>
              <a:picLocks noChangeAspect="1"/>
            </p:cNvPicPr>
            <p:nvPr/>
          </p:nvPicPr>
          <p:blipFill>
            <a:blip r:embed="rId7"/>
            <a:srcRect b="25501"/>
            <a:stretch/>
          </p:blipFill>
          <p:spPr>
            <a:xfrm>
              <a:off x="27581806" y="6271903"/>
              <a:ext cx="4763165" cy="1334242"/>
            </a:xfrm>
            <a:prstGeom prst="rect">
              <a:avLst/>
            </a:prstGeom>
          </p:spPr>
        </p:pic>
        <p:sp>
          <p:nvSpPr>
            <p:cNvPr id="51" name="TextBox 50">
              <a:extLst>
                <a:ext uri="{FF2B5EF4-FFF2-40B4-BE49-F238E27FC236}">
                  <a16:creationId xmlns:a16="http://schemas.microsoft.com/office/drawing/2014/main" id="{99EECF8A-387D-8DE4-D5AA-BEB79EE7B4F4}"/>
                </a:ext>
              </a:extLst>
            </p:cNvPr>
            <p:cNvSpPr txBox="1"/>
            <p:nvPr/>
          </p:nvSpPr>
          <p:spPr>
            <a:xfrm>
              <a:off x="29534643" y="7876309"/>
              <a:ext cx="1596521" cy="461665"/>
            </a:xfrm>
            <a:prstGeom prst="rect">
              <a:avLst/>
            </a:prstGeom>
            <a:noFill/>
          </p:spPr>
          <p:txBody>
            <a:bodyPr wrap="square" lIns="0" tIns="0" rIns="0" bIns="0" rtlCol="0">
              <a:spAutoFit/>
            </a:bodyPr>
            <a:lstStyle/>
            <a:p>
              <a:pPr algn="l"/>
              <a:r>
                <a:rPr lang="en-US" sz="1500" dirty="0"/>
                <a:t>Fig 9: Best Model Performance Table</a:t>
              </a:r>
            </a:p>
          </p:txBody>
        </p:sp>
      </p:grpSp>
      <p:sp>
        <p:nvSpPr>
          <p:cNvPr id="1032" name="TextBox 1031">
            <a:extLst>
              <a:ext uri="{FF2B5EF4-FFF2-40B4-BE49-F238E27FC236}">
                <a16:creationId xmlns:a16="http://schemas.microsoft.com/office/drawing/2014/main" id="{3ED690C5-C5B9-06F6-F0C3-5FA0AFC9ECF9}"/>
              </a:ext>
            </a:extLst>
          </p:cNvPr>
          <p:cNvSpPr txBox="1"/>
          <p:nvPr/>
        </p:nvSpPr>
        <p:spPr>
          <a:xfrm>
            <a:off x="8527360" y="19784152"/>
            <a:ext cx="14602196" cy="1846659"/>
          </a:xfrm>
          <a:prstGeom prst="rect">
            <a:avLst/>
          </a:prstGeom>
          <a:noFill/>
        </p:spPr>
        <p:txBody>
          <a:bodyPr wrap="square" lIns="0" tIns="0" rIns="0" bIns="0" rtlCol="0">
            <a:spAutoFit/>
          </a:bodyPr>
          <a:lstStyle/>
          <a:p>
            <a:pPr algn="l"/>
            <a:r>
              <a:rPr lang="en-US" sz="2000" dirty="0"/>
              <a:t>Each of these models performed in a fairly similar manner to each other, especially when comparing the Accuracy and F1 scores. However, the KNN and SVM models have significantly better ROC-AUC scores, meaning these models are overall better at distinguishing the classes of "fraud" and "not fraud" from one another. Overall, the KNN model with an k-value of 5 provided the best results. The KNN algorithm is less sensitive than other models to outliers, which may explain its success. If credit card fraud generally occurs within certain parameters with some extreme outliers, this could explain the success of this algorithm. A larger, more diverse dataset may yield a different result.</a:t>
            </a:r>
          </a:p>
        </p:txBody>
      </p:sp>
      <p:grpSp>
        <p:nvGrpSpPr>
          <p:cNvPr id="1036" name="Group 1035">
            <a:extLst>
              <a:ext uri="{FF2B5EF4-FFF2-40B4-BE49-F238E27FC236}">
                <a16:creationId xmlns:a16="http://schemas.microsoft.com/office/drawing/2014/main" id="{576746CA-48E1-FAF1-9902-13A4A0FBD8F7}"/>
              </a:ext>
            </a:extLst>
          </p:cNvPr>
          <p:cNvGrpSpPr/>
          <p:nvPr/>
        </p:nvGrpSpPr>
        <p:grpSpPr>
          <a:xfrm>
            <a:off x="7659278" y="15879078"/>
            <a:ext cx="5486411" cy="3989125"/>
            <a:chOff x="7659278" y="15879078"/>
            <a:chExt cx="5486411" cy="3989125"/>
          </a:xfrm>
        </p:grpSpPr>
        <p:pic>
          <p:nvPicPr>
            <p:cNvPr id="1031" name="Picture 1030" descr="A diagram of a number of blue squares&#10;&#10;Description automatically generated">
              <a:extLst>
                <a:ext uri="{FF2B5EF4-FFF2-40B4-BE49-F238E27FC236}">
                  <a16:creationId xmlns:a16="http://schemas.microsoft.com/office/drawing/2014/main" id="{4622028D-CACE-9813-E7A7-285BB1D1B6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9278" y="15879078"/>
              <a:ext cx="5486411" cy="3657607"/>
            </a:xfrm>
            <a:prstGeom prst="rect">
              <a:avLst/>
            </a:prstGeom>
          </p:spPr>
        </p:pic>
        <p:sp>
          <p:nvSpPr>
            <p:cNvPr id="1033" name="TextBox 1032">
              <a:extLst>
                <a:ext uri="{FF2B5EF4-FFF2-40B4-BE49-F238E27FC236}">
                  <a16:creationId xmlns:a16="http://schemas.microsoft.com/office/drawing/2014/main" id="{67813F6E-A265-5D75-AC56-CB73CF9402F4}"/>
                </a:ext>
              </a:extLst>
            </p:cNvPr>
            <p:cNvSpPr txBox="1"/>
            <p:nvPr/>
          </p:nvSpPr>
          <p:spPr>
            <a:xfrm>
              <a:off x="8956964" y="19406538"/>
              <a:ext cx="2311976" cy="461665"/>
            </a:xfrm>
            <a:prstGeom prst="rect">
              <a:avLst/>
            </a:prstGeom>
            <a:noFill/>
          </p:spPr>
          <p:txBody>
            <a:bodyPr wrap="square" lIns="0" tIns="0" rIns="0" bIns="0" rtlCol="0">
              <a:spAutoFit/>
            </a:bodyPr>
            <a:lstStyle/>
            <a:p>
              <a:pPr algn="l"/>
              <a:r>
                <a:rPr lang="en-US" sz="1500" dirty="0"/>
                <a:t>Fig 5: Example Confusion Matrix</a:t>
              </a:r>
            </a:p>
          </p:txBody>
        </p:sp>
      </p:grpSp>
      <p:grpSp>
        <p:nvGrpSpPr>
          <p:cNvPr id="1037" name="Group 1036">
            <a:extLst>
              <a:ext uri="{FF2B5EF4-FFF2-40B4-BE49-F238E27FC236}">
                <a16:creationId xmlns:a16="http://schemas.microsoft.com/office/drawing/2014/main" id="{F7490A26-8283-10E3-D551-D8EF1504DF01}"/>
              </a:ext>
            </a:extLst>
          </p:cNvPr>
          <p:cNvGrpSpPr/>
          <p:nvPr/>
        </p:nvGrpSpPr>
        <p:grpSpPr>
          <a:xfrm>
            <a:off x="13133312" y="15729873"/>
            <a:ext cx="5274688" cy="4020865"/>
            <a:chOff x="13133312" y="15729873"/>
            <a:chExt cx="5274688" cy="4020865"/>
          </a:xfrm>
        </p:grpSpPr>
        <p:pic>
          <p:nvPicPr>
            <p:cNvPr id="60" name="Picture 59" descr="A graph with a line&#10;&#10;Description automatically generated">
              <a:extLst>
                <a:ext uri="{FF2B5EF4-FFF2-40B4-BE49-F238E27FC236}">
                  <a16:creationId xmlns:a16="http://schemas.microsoft.com/office/drawing/2014/main" id="{390DD767-4357-8D51-15CA-17B08FA8F3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33312" y="15729873"/>
              <a:ext cx="5274688" cy="3956016"/>
            </a:xfrm>
            <a:prstGeom prst="rect">
              <a:avLst/>
            </a:prstGeom>
          </p:spPr>
        </p:pic>
        <p:sp>
          <p:nvSpPr>
            <p:cNvPr id="1034" name="TextBox 1033">
              <a:extLst>
                <a:ext uri="{FF2B5EF4-FFF2-40B4-BE49-F238E27FC236}">
                  <a16:creationId xmlns:a16="http://schemas.microsoft.com/office/drawing/2014/main" id="{E927EEFE-D257-F20C-5C3C-492F44F68396}"/>
                </a:ext>
              </a:extLst>
            </p:cNvPr>
            <p:cNvSpPr txBox="1"/>
            <p:nvPr/>
          </p:nvSpPr>
          <p:spPr>
            <a:xfrm>
              <a:off x="15213592" y="19519906"/>
              <a:ext cx="2845808" cy="230832"/>
            </a:xfrm>
            <a:prstGeom prst="rect">
              <a:avLst/>
            </a:prstGeom>
            <a:noFill/>
          </p:spPr>
          <p:txBody>
            <a:bodyPr wrap="square" lIns="0" tIns="0" rIns="0" bIns="0" rtlCol="0">
              <a:spAutoFit/>
            </a:bodyPr>
            <a:lstStyle/>
            <a:p>
              <a:pPr algn="l"/>
              <a:r>
                <a:rPr lang="en-US" sz="1500" dirty="0"/>
                <a:t>Fig 5: Example ROC Curve</a:t>
              </a:r>
            </a:p>
          </p:txBody>
        </p:sp>
      </p:grpSp>
      <p:grpSp>
        <p:nvGrpSpPr>
          <p:cNvPr id="1038" name="Group 1037">
            <a:extLst>
              <a:ext uri="{FF2B5EF4-FFF2-40B4-BE49-F238E27FC236}">
                <a16:creationId xmlns:a16="http://schemas.microsoft.com/office/drawing/2014/main" id="{BB37686C-5756-FC48-4A35-3F019DD3C336}"/>
              </a:ext>
            </a:extLst>
          </p:cNvPr>
          <p:cNvGrpSpPr/>
          <p:nvPr/>
        </p:nvGrpSpPr>
        <p:grpSpPr>
          <a:xfrm>
            <a:off x="19247860" y="16134972"/>
            <a:ext cx="4015864" cy="3582353"/>
            <a:chOff x="19247860" y="16134972"/>
            <a:chExt cx="4015864" cy="3582353"/>
          </a:xfrm>
        </p:grpSpPr>
        <p:pic>
          <p:nvPicPr>
            <p:cNvPr id="54" name="Picture 53">
              <a:extLst>
                <a:ext uri="{FF2B5EF4-FFF2-40B4-BE49-F238E27FC236}">
                  <a16:creationId xmlns:a16="http://schemas.microsoft.com/office/drawing/2014/main" id="{1B0716AB-0952-C8A5-ED0A-8DF823B30D55}"/>
                </a:ext>
              </a:extLst>
            </p:cNvPr>
            <p:cNvPicPr>
              <a:picLocks noChangeAspect="1"/>
            </p:cNvPicPr>
            <p:nvPr/>
          </p:nvPicPr>
          <p:blipFill>
            <a:blip r:embed="rId10"/>
            <a:srcRect l="1506" b="14671"/>
            <a:stretch/>
          </p:blipFill>
          <p:spPr>
            <a:xfrm>
              <a:off x="19247860" y="16134972"/>
              <a:ext cx="4015864" cy="3145818"/>
            </a:xfrm>
            <a:prstGeom prst="rect">
              <a:avLst/>
            </a:prstGeom>
          </p:spPr>
        </p:pic>
        <p:sp>
          <p:nvSpPr>
            <p:cNvPr id="1035" name="TextBox 1034">
              <a:extLst>
                <a:ext uri="{FF2B5EF4-FFF2-40B4-BE49-F238E27FC236}">
                  <a16:creationId xmlns:a16="http://schemas.microsoft.com/office/drawing/2014/main" id="{0997E6CB-6B30-832A-BD59-818B41D2A53F}"/>
                </a:ext>
              </a:extLst>
            </p:cNvPr>
            <p:cNvSpPr txBox="1"/>
            <p:nvPr/>
          </p:nvSpPr>
          <p:spPr>
            <a:xfrm>
              <a:off x="20553504" y="19255660"/>
              <a:ext cx="1330036" cy="461665"/>
            </a:xfrm>
            <a:prstGeom prst="rect">
              <a:avLst/>
            </a:prstGeom>
            <a:noFill/>
          </p:spPr>
          <p:txBody>
            <a:bodyPr wrap="square" lIns="0" tIns="0" rIns="0" bIns="0" rtlCol="0">
              <a:spAutoFit/>
            </a:bodyPr>
            <a:lstStyle/>
            <a:p>
              <a:pPr algn="l"/>
              <a:r>
                <a:rPr lang="en-US" sz="1500" dirty="0"/>
                <a:t>Fig 7: Table of Performances</a:t>
              </a:r>
            </a:p>
          </p:txBody>
        </p:sp>
      </p:grpSp>
      <p:sp>
        <p:nvSpPr>
          <p:cNvPr id="1039" name="TextBox 1038">
            <a:extLst>
              <a:ext uri="{FF2B5EF4-FFF2-40B4-BE49-F238E27FC236}">
                <a16:creationId xmlns:a16="http://schemas.microsoft.com/office/drawing/2014/main" id="{11A95D52-8A10-ACAA-2B26-6B64BB596789}"/>
              </a:ext>
            </a:extLst>
          </p:cNvPr>
          <p:cNvSpPr txBox="1"/>
          <p:nvPr/>
        </p:nvSpPr>
        <p:spPr>
          <a:xfrm>
            <a:off x="1234439" y="2657174"/>
            <a:ext cx="12340359" cy="677108"/>
          </a:xfrm>
          <a:prstGeom prst="rect">
            <a:avLst/>
          </a:prstGeom>
          <a:solidFill>
            <a:schemeClr val="tx1"/>
          </a:solidFill>
        </p:spPr>
        <p:txBody>
          <a:bodyPr wrap="square" lIns="0" tIns="0" rIns="0" bIns="0" rtlCol="0">
            <a:spAutoFit/>
          </a:bodyPr>
          <a:lstStyle/>
          <a:p>
            <a:pPr algn="l"/>
            <a:r>
              <a:rPr lang="en-US" sz="4400" dirty="0">
                <a:solidFill>
                  <a:schemeClr val="bg1"/>
                </a:solidFill>
              </a:rPr>
              <a:t>Team 5: Ryan Peruski, Jake Marlow, Sam Lavey</a:t>
            </a:r>
          </a:p>
        </p:txBody>
      </p:sp>
    </p:spTree>
    <p:extLst>
      <p:ext uri="{BB962C8B-B14F-4D97-AF65-F5344CB8AC3E}">
        <p14:creationId xmlns:p14="http://schemas.microsoft.com/office/powerpoint/2010/main" val="162727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TK 2020_Smokey">
  <a:themeElements>
    <a:clrScheme name="UT Smokey Theme">
      <a:dk1>
        <a:srgbClr val="4B4B4B"/>
      </a:dk1>
      <a:lt1>
        <a:srgbClr val="F0F0F0"/>
      </a:lt1>
      <a:dk2>
        <a:srgbClr val="000000"/>
      </a:dk2>
      <a:lt2>
        <a:srgbClr val="FFFFFF"/>
      </a:lt2>
      <a:accent1>
        <a:srgbClr val="FF8200"/>
      </a:accent1>
      <a:accent2>
        <a:srgbClr val="2197A9"/>
      </a:accent2>
      <a:accent3>
        <a:srgbClr val="8D2048"/>
      </a:accent3>
      <a:accent4>
        <a:srgbClr val="FED535"/>
      </a:accent4>
      <a:accent5>
        <a:srgbClr val="E65933"/>
      </a:accent5>
      <a:accent6>
        <a:srgbClr val="006C93"/>
      </a:accent6>
      <a:hlink>
        <a:srgbClr val="4B4B4B"/>
      </a:hlink>
      <a:folHlink>
        <a:srgbClr val="4B4B4B"/>
      </a:folHlink>
    </a:clrScheme>
    <a:fontScheme name="UTK">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500" dirty="0" smtClean="0"/>
        </a:defPPr>
      </a:lstStyle>
    </a:txDef>
  </a:objectDefaults>
  <a:extraClrSchemeLst/>
  <a:extLst>
    <a:ext uri="{05A4C25C-085E-4340-85A3-A5531E510DB2}">
      <thm15:themeFamily xmlns:thm15="http://schemas.microsoft.com/office/thememl/2012/main" name="Presentation1" id="{C94BDD4B-E6ED-4D8E-ADAB-ACF2250EB413}" vid="{F6A72376-E9A1-4622-A75D-C4211D8C73DD}"/>
    </a:ext>
  </a:extLst>
</a:theme>
</file>

<file path=ppt/theme/theme2.xml><?xml version="1.0" encoding="utf-8"?>
<a:theme xmlns:a="http://schemas.openxmlformats.org/drawingml/2006/main" name="Office Theme">
  <a:themeElements>
    <a:clrScheme name="University of Tennessee">
      <a:dk1>
        <a:srgbClr val="58595B"/>
      </a:dk1>
      <a:lt1>
        <a:srgbClr val="F0F0F0"/>
      </a:lt1>
      <a:dk2>
        <a:srgbClr val="000000"/>
      </a:dk2>
      <a:lt2>
        <a:srgbClr val="FFFFFF"/>
      </a:lt2>
      <a:accent1>
        <a:srgbClr val="FF8200"/>
      </a:accent1>
      <a:accent2>
        <a:srgbClr val="00746F"/>
      </a:accent2>
      <a:accent3>
        <a:srgbClr val="E65933"/>
      </a:accent3>
      <a:accent4>
        <a:srgbClr val="FED535"/>
      </a:accent4>
      <a:accent5>
        <a:srgbClr val="517C96"/>
      </a:accent5>
      <a:accent6>
        <a:srgbClr val="8D20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71BD7F6CCAC64B93684AA8AE864A1B" ma:contentTypeVersion="12" ma:contentTypeDescription="Create a new document." ma:contentTypeScope="" ma:versionID="38e8921b4ffc5a19ddc489ead4d6a15b">
  <xsd:schema xmlns:xsd="http://www.w3.org/2001/XMLSchema" xmlns:xs="http://www.w3.org/2001/XMLSchema" xmlns:p="http://schemas.microsoft.com/office/2006/metadata/properties" xmlns:ns2="52c5501b-ac23-4643-b2d1-99050004ecce" xmlns:ns3="6ce7f05b-413c-43f0-a405-4782f1c736f4" targetNamespace="http://schemas.microsoft.com/office/2006/metadata/properties" ma:root="true" ma:fieldsID="8a46bf21d1fc3c9445298d80ceefc7ee" ns2:_="" ns3:_="">
    <xsd:import namespace="52c5501b-ac23-4643-b2d1-99050004ecce"/>
    <xsd:import namespace="6ce7f05b-413c-43f0-a405-4782f1c736f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lcf76f155ced4ddcb4097134ff3c332f" minOccurs="0"/>
                <xsd:element ref="ns3:TaxCatchAll"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c5501b-ac23-4643-b2d1-99050004ec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8ab95b9-39aa-4b9d-a2e7-0451eedf9b8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ce7f05b-413c-43f0-a405-4782f1c736f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82bf9304-f7fb-41c5-9e73-b4e8f25489c7}" ma:internalName="TaxCatchAll" ma:showField="CatchAllData" ma:web="6ce7f05b-413c-43f0-a405-4782f1c736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ce7f05b-413c-43f0-a405-4782f1c736f4" xsi:nil="true"/>
    <lcf76f155ced4ddcb4097134ff3c332f xmlns="52c5501b-ac23-4643-b2d1-99050004ecc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9DC6354-79F6-4C27-A216-04852E67EE2D}">
  <ds:schemaRefs>
    <ds:schemaRef ds:uri="http://schemas.microsoft.com/sharepoint/v3/contenttype/forms"/>
  </ds:schemaRefs>
</ds:datastoreItem>
</file>

<file path=customXml/itemProps2.xml><?xml version="1.0" encoding="utf-8"?>
<ds:datastoreItem xmlns:ds="http://schemas.openxmlformats.org/officeDocument/2006/customXml" ds:itemID="{BD7AA2C2-B765-4401-8622-E075816AF2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c5501b-ac23-4643-b2d1-99050004ecce"/>
    <ds:schemaRef ds:uri="6ce7f05b-413c-43f0-a405-4782f1c736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4EDB80-8291-42F4-AEE7-2E49570FCCE1}">
  <ds:schemaRefs>
    <ds:schemaRef ds:uri="http://schemas.microsoft.com/office/2006/metadata/properties"/>
    <ds:schemaRef ds:uri="http://schemas.microsoft.com/office/infopath/2007/PartnerControls"/>
    <ds:schemaRef ds:uri="6ce7f05b-413c-43f0-a405-4782f1c736f4"/>
    <ds:schemaRef ds:uri="52c5501b-ac23-4643-b2d1-99050004ecce"/>
  </ds:schemaRefs>
</ds:datastoreItem>
</file>

<file path=docProps/app.xml><?xml version="1.0" encoding="utf-8"?>
<Properties xmlns="http://schemas.openxmlformats.org/officeDocument/2006/extended-properties" xmlns:vt="http://schemas.openxmlformats.org/officeDocument/2006/docPropsVTypes">
  <Template/>
  <TotalTime>3240</TotalTime>
  <Words>1240</Words>
  <Application>Microsoft Office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Nova</vt:lpstr>
      <vt:lpstr>Arial Nova Light</vt:lpstr>
      <vt:lpstr>Calibri</vt:lpstr>
      <vt:lpstr>Roboto</vt:lpstr>
      <vt:lpstr>UTK 2020_Smokey</vt:lpstr>
      <vt:lpstr>Detecting Credit Card Fraud using 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Peterson</dc:creator>
  <cp:lastModifiedBy>Peruski, Ryan Daniel</cp:lastModifiedBy>
  <cp:revision>161</cp:revision>
  <dcterms:created xsi:type="dcterms:W3CDTF">2019-10-24T14:01:45Z</dcterms:created>
  <dcterms:modified xsi:type="dcterms:W3CDTF">2024-11-24T22:30:35Z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32590308</vt:lpwstr>
  </property>
  <property fmtid="{D5CDD505-2E9C-101B-9397-08002B2CF9AE}" pid="3" name="NXPowerLiteSettings">
    <vt:lpwstr>C9000AA0054001</vt:lpwstr>
  </property>
  <property fmtid="{D5CDD505-2E9C-101B-9397-08002B2CF9AE}" pid="4" name="NXPowerLiteVersion">
    <vt:lpwstr>D8.0.4</vt:lpwstr>
  </property>
  <property fmtid="{D5CDD505-2E9C-101B-9397-08002B2CF9AE}" pid="5" name="ContentTypeId">
    <vt:lpwstr>0x01010068FA8C6AB570D9459039B51A9DB8E6CA</vt:lpwstr>
  </property>
  <property fmtid="{D5CDD505-2E9C-101B-9397-08002B2CF9AE}" pid="6" name="MediaServiceImageTags">
    <vt:lpwstr/>
  </property>
</Properties>
</file>